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omments/comment1.xml" ContentType="application/vnd.openxmlformats-officedocument.presentationml.comments+xml"/>
  <Override PartName="/ppt/comments/comment2.xml" ContentType="application/vnd.openxmlformats-officedocument.presentationml.comments+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9" r:id="rId2"/>
    <p:sldId id="265" r:id="rId3"/>
    <p:sldId id="264" r:id="rId4"/>
    <p:sldId id="260" r:id="rId5"/>
    <p:sldId id="266" r:id="rId6"/>
    <p:sldId id="288" r:id="rId7"/>
    <p:sldId id="268" r:id="rId8"/>
    <p:sldId id="269" r:id="rId9"/>
    <p:sldId id="270" r:id="rId10"/>
    <p:sldId id="289" r:id="rId11"/>
    <p:sldId id="278" r:id="rId12"/>
    <p:sldId id="277" r:id="rId13"/>
    <p:sldId id="279" r:id="rId14"/>
    <p:sldId id="267" r:id="rId15"/>
    <p:sldId id="272" r:id="rId16"/>
    <p:sldId id="273" r:id="rId17"/>
    <p:sldId id="280" r:id="rId18"/>
    <p:sldId id="281" r:id="rId19"/>
    <p:sldId id="282" r:id="rId20"/>
    <p:sldId id="274" r:id="rId21"/>
    <p:sldId id="275" r:id="rId22"/>
    <p:sldId id="276" r:id="rId23"/>
    <p:sldId id="283" r:id="rId24"/>
    <p:sldId id="285" r:id="rId25"/>
    <p:sldId id="284" r:id="rId26"/>
    <p:sldId id="271" r:id="rId27"/>
    <p:sldId id="258" r:id="rId28"/>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ennifer Thomas" initials="JT" lastIdx="6" clrIdx="0">
    <p:extLst>
      <p:ext uri="{19B8F6BF-5375-455C-9EA6-DF929625EA0E}">
        <p15:presenceInfo xmlns:p15="http://schemas.microsoft.com/office/powerpoint/2012/main" userId="Jennifer Thomas"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269BC9F-A075-0000-94C6-47FD30C794BD}" v="461" dt="2021-04-09T02:38:14.40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634" autoAdjust="0"/>
    <p:restoredTop sz="94660"/>
  </p:normalViewPr>
  <p:slideViewPr>
    <p:cSldViewPr snapToGrid="0">
      <p:cViewPr varScale="1">
        <p:scale>
          <a:sx n="54" d="100"/>
          <a:sy n="54" d="100"/>
        </p:scale>
        <p:origin x="34" y="75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1-04-08T15:44:48.371" idx="2">
    <p:pos x="7482" y="1158"/>
    <p:text>Csrf 공격이란?  보안문제중 하나로 공격자가 로그인된  사용자의 정보에 접근하면서  개인정보유출 가능
그것을  방지하기 위해서 security내에서 서버단에서 클라이언트 단으로 응답을 보낼때  토큰을 발행해 주는데 다시 서버에 요청을 보낼때  
Spring Security 적용 이후에는 post 방식을 이용할 때 csrf프로텍션이 적용</p:text>
    <p:extLst>
      <p:ext uri="{C676402C-5697-4E1C-873F-D02D1690AC5C}">
        <p15:threadingInfo xmlns:p15="http://schemas.microsoft.com/office/powerpoint/2012/main" timeZoneBias="-540"/>
      </p:ext>
    </p:extLst>
  </p:cm>
  <p:cm authorId="1" dt="2021-04-08T15:45:11.606" idx="3">
    <p:pos x="7482" y="1294"/>
    <p:text>헤더정보에 토큰 정보를 같이 보내야 에러가 뜨지  않습니다. ajax, form post전송시 해당정보를 보내줘야 합니다.</p:text>
    <p:extLst>
      <p:ext uri="{C676402C-5697-4E1C-873F-D02D1690AC5C}">
        <p15:threadingInfo xmlns:p15="http://schemas.microsoft.com/office/powerpoint/2012/main" timeZoneBias="-540">
          <p15:parentCm authorId="1" idx="2"/>
        </p15:threadingInfo>
      </p:ext>
    </p:extLst>
  </p:cm>
  <p:cm authorId="1" dt="2021-04-08T15:49:11.143" idx="4">
    <p:pos x="7482" y="1430"/>
    <p:text>2.</p:text>
    <p:extLst>
      <p:ext uri="{C676402C-5697-4E1C-873F-D02D1690AC5C}">
        <p15:threadingInfo xmlns:p15="http://schemas.microsoft.com/office/powerpoint/2012/main" timeZoneBias="-540">
          <p15:parentCm authorId="1" idx="2"/>
        </p15:threadingInfo>
      </p:ext>
    </p:extLst>
  </p:cm>
  <p:cm authorId="1" dt="2021-04-08T15:49:17.922" idx="5">
    <p:pos x="7482" y="1566"/>
    <p:text>user 접근권한 설정 인증된 사용자일 경우에만 태그안에 들어가는 코드가 실행이 됩니다</p:text>
    <p:extLst>
      <p:ext uri="{C676402C-5697-4E1C-873F-D02D1690AC5C}">
        <p15:threadingInfo xmlns:p15="http://schemas.microsoft.com/office/powerpoint/2012/main" timeZoneBias="-540">
          <p15:parentCm authorId="1" idx="2"/>
        </p15:threadingInfo>
      </p:ext>
    </p:extLst>
  </p:cm>
  <p:cm authorId="1" dt="2021-04-08T15:50:24.210" idx="6">
    <p:pos x="7482" y="1702"/>
    <p:text>인증과 인가 인증 성공 후 인가된 사용자의 principal을 이용해 사용자 정보 접근
String id = principal.getName();</p:text>
    <p:extLst>
      <p:ext uri="{C676402C-5697-4E1C-873F-D02D1690AC5C}">
        <p15:threadingInfo xmlns:p15="http://schemas.microsoft.com/office/powerpoint/2012/main" timeZoneBias="-540">
          <p15:parentCm authorId="1" idx="2"/>
        </p15:threadingInfo>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1-04-08T15:44:27.733" idx="1">
    <p:pos x="10" y="10"/>
    <p:text/>
    <p:extLst>
      <p:ext uri="{C676402C-5697-4E1C-873F-D02D1690AC5C}">
        <p15:threadingInfo xmlns:p15="http://schemas.microsoft.com/office/powerpoint/2012/main" timeZoneBias="-540"/>
      </p:ext>
    </p:extLst>
  </p:cm>
</p:cmLst>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8A8B845-8CDB-46FA-BD27-5FE26E593000}"/>
              </a:ext>
            </a:extLst>
          </p:cNvPr>
          <p:cNvSpPr>
            <a:spLocks noGrp="1"/>
          </p:cNvSpPr>
          <p:nvPr>
            <p:ph type="ctrTitle"/>
          </p:nvPr>
        </p:nvSpPr>
        <p:spPr>
          <a:xfrm>
            <a:off x="1524000" y="1122363"/>
            <a:ext cx="9144000" cy="2387600"/>
          </a:xfrm>
        </p:spPr>
        <p:txBody>
          <a:bodyPr anchor="b"/>
          <a:lstStyle>
            <a:lvl1pPr algn="ctr">
              <a:defRPr sz="6000"/>
            </a:lvl1pPr>
          </a:lstStyle>
          <a:p>
            <a:r>
              <a:rPr lang="ko-KR" altLang="en-US"/>
              <a:t>마스터 제목 스타일 편집</a:t>
            </a:r>
          </a:p>
        </p:txBody>
      </p:sp>
      <p:sp>
        <p:nvSpPr>
          <p:cNvPr id="3" name="부제목 2">
            <a:extLst>
              <a:ext uri="{FF2B5EF4-FFF2-40B4-BE49-F238E27FC236}">
                <a16:creationId xmlns:a16="http://schemas.microsoft.com/office/drawing/2014/main" id="{8247BE9A-5778-40CD-A41B-11699862E4E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클릭하여 마스터 부제목 스타일 편집</a:t>
            </a:r>
          </a:p>
        </p:txBody>
      </p:sp>
      <p:sp>
        <p:nvSpPr>
          <p:cNvPr id="4" name="날짜 개체 틀 3">
            <a:extLst>
              <a:ext uri="{FF2B5EF4-FFF2-40B4-BE49-F238E27FC236}">
                <a16:creationId xmlns:a16="http://schemas.microsoft.com/office/drawing/2014/main" id="{A8BAE5ED-0631-47AC-9A70-BE0D842ABBDE}"/>
              </a:ext>
            </a:extLst>
          </p:cNvPr>
          <p:cNvSpPr>
            <a:spLocks noGrp="1"/>
          </p:cNvSpPr>
          <p:nvPr>
            <p:ph type="dt" sz="half" idx="10"/>
          </p:nvPr>
        </p:nvSpPr>
        <p:spPr/>
        <p:txBody>
          <a:bodyPr/>
          <a:lstStyle/>
          <a:p>
            <a:fld id="{7A9C95CC-FE8C-49F0-9EE3-ADF606B32205}" type="datetimeFigureOut">
              <a:rPr lang="ko-KR" altLang="en-US" smtClean="0"/>
              <a:t>2021-04-08</a:t>
            </a:fld>
            <a:endParaRPr lang="ko-KR" altLang="en-US"/>
          </a:p>
        </p:txBody>
      </p:sp>
      <p:sp>
        <p:nvSpPr>
          <p:cNvPr id="5" name="바닥글 개체 틀 4">
            <a:extLst>
              <a:ext uri="{FF2B5EF4-FFF2-40B4-BE49-F238E27FC236}">
                <a16:creationId xmlns:a16="http://schemas.microsoft.com/office/drawing/2014/main" id="{9275CCD5-C994-4860-B63C-59D662F471A7}"/>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ED2C241E-5C7A-4EA2-91DB-DD443A410DD7}"/>
              </a:ext>
            </a:extLst>
          </p:cNvPr>
          <p:cNvSpPr>
            <a:spLocks noGrp="1"/>
          </p:cNvSpPr>
          <p:nvPr>
            <p:ph type="sldNum" sz="quarter" idx="12"/>
          </p:nvPr>
        </p:nvSpPr>
        <p:spPr/>
        <p:txBody>
          <a:bodyPr/>
          <a:lstStyle/>
          <a:p>
            <a:fld id="{D5805ED8-C70B-4D98-B882-AF53E7B097A9}" type="slidenum">
              <a:rPr lang="ko-KR" altLang="en-US" smtClean="0"/>
              <a:t>‹#›</a:t>
            </a:fld>
            <a:endParaRPr lang="ko-KR" altLang="en-US"/>
          </a:p>
        </p:txBody>
      </p:sp>
    </p:spTree>
    <p:extLst>
      <p:ext uri="{BB962C8B-B14F-4D97-AF65-F5344CB8AC3E}">
        <p14:creationId xmlns:p14="http://schemas.microsoft.com/office/powerpoint/2010/main" val="42521422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0968B3D-0E2D-4453-8C06-E90A2AFE78CC}"/>
              </a:ext>
            </a:extLst>
          </p:cNvPr>
          <p:cNvSpPr>
            <a:spLocks noGrp="1"/>
          </p:cNvSpPr>
          <p:nvPr>
            <p:ph type="title"/>
          </p:nvPr>
        </p:nvSpPr>
        <p:spPr/>
        <p:txBody>
          <a:bodyPr/>
          <a:lstStyle/>
          <a:p>
            <a:r>
              <a:rPr lang="ko-KR" altLang="en-US"/>
              <a:t>마스터 제목 스타일 편집</a:t>
            </a:r>
          </a:p>
        </p:txBody>
      </p:sp>
      <p:sp>
        <p:nvSpPr>
          <p:cNvPr id="3" name="세로 텍스트 개체 틀 2">
            <a:extLst>
              <a:ext uri="{FF2B5EF4-FFF2-40B4-BE49-F238E27FC236}">
                <a16:creationId xmlns:a16="http://schemas.microsoft.com/office/drawing/2014/main" id="{AF60DA30-D340-4733-95EF-05B36A6CDF4B}"/>
              </a:ext>
            </a:extLst>
          </p:cNvPr>
          <p:cNvSpPr>
            <a:spLocks noGrp="1"/>
          </p:cNvSpPr>
          <p:nvPr>
            <p:ph type="body" orient="vert" idx="1"/>
          </p:nvPr>
        </p:nvSpPr>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A8327210-B787-40E2-BD1D-7F079C336264}"/>
              </a:ext>
            </a:extLst>
          </p:cNvPr>
          <p:cNvSpPr>
            <a:spLocks noGrp="1"/>
          </p:cNvSpPr>
          <p:nvPr>
            <p:ph type="dt" sz="half" idx="10"/>
          </p:nvPr>
        </p:nvSpPr>
        <p:spPr/>
        <p:txBody>
          <a:bodyPr/>
          <a:lstStyle/>
          <a:p>
            <a:fld id="{7A9C95CC-FE8C-49F0-9EE3-ADF606B32205}" type="datetimeFigureOut">
              <a:rPr lang="ko-KR" altLang="en-US" smtClean="0"/>
              <a:t>2021-04-08</a:t>
            </a:fld>
            <a:endParaRPr lang="ko-KR" altLang="en-US"/>
          </a:p>
        </p:txBody>
      </p:sp>
      <p:sp>
        <p:nvSpPr>
          <p:cNvPr id="5" name="바닥글 개체 틀 4">
            <a:extLst>
              <a:ext uri="{FF2B5EF4-FFF2-40B4-BE49-F238E27FC236}">
                <a16:creationId xmlns:a16="http://schemas.microsoft.com/office/drawing/2014/main" id="{E15C8E44-57B1-465F-9457-8D796359EDD8}"/>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8D7830A0-3181-4D56-8B58-A235F96DB746}"/>
              </a:ext>
            </a:extLst>
          </p:cNvPr>
          <p:cNvSpPr>
            <a:spLocks noGrp="1"/>
          </p:cNvSpPr>
          <p:nvPr>
            <p:ph type="sldNum" sz="quarter" idx="12"/>
          </p:nvPr>
        </p:nvSpPr>
        <p:spPr/>
        <p:txBody>
          <a:bodyPr/>
          <a:lstStyle/>
          <a:p>
            <a:fld id="{D5805ED8-C70B-4D98-B882-AF53E7B097A9}" type="slidenum">
              <a:rPr lang="ko-KR" altLang="en-US" smtClean="0"/>
              <a:t>‹#›</a:t>
            </a:fld>
            <a:endParaRPr lang="ko-KR" altLang="en-US"/>
          </a:p>
        </p:txBody>
      </p:sp>
    </p:spTree>
    <p:extLst>
      <p:ext uri="{BB962C8B-B14F-4D97-AF65-F5344CB8AC3E}">
        <p14:creationId xmlns:p14="http://schemas.microsoft.com/office/powerpoint/2010/main" val="35364007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a:extLst>
              <a:ext uri="{FF2B5EF4-FFF2-40B4-BE49-F238E27FC236}">
                <a16:creationId xmlns:a16="http://schemas.microsoft.com/office/drawing/2014/main" id="{EFA2E130-DCE8-4093-B2F0-FE5BA3B317DE}"/>
              </a:ext>
            </a:extLst>
          </p:cNvPr>
          <p:cNvSpPr>
            <a:spLocks noGrp="1"/>
          </p:cNvSpPr>
          <p:nvPr>
            <p:ph type="title" orient="vert"/>
          </p:nvPr>
        </p:nvSpPr>
        <p:spPr>
          <a:xfrm>
            <a:off x="8724900" y="365125"/>
            <a:ext cx="2628900" cy="5811838"/>
          </a:xfrm>
        </p:spPr>
        <p:txBody>
          <a:bodyPr vert="eaVert"/>
          <a:lstStyle/>
          <a:p>
            <a:r>
              <a:rPr lang="ko-KR" altLang="en-US"/>
              <a:t>마스터 제목 스타일 편집</a:t>
            </a:r>
          </a:p>
        </p:txBody>
      </p:sp>
      <p:sp>
        <p:nvSpPr>
          <p:cNvPr id="3" name="세로 텍스트 개체 틀 2">
            <a:extLst>
              <a:ext uri="{FF2B5EF4-FFF2-40B4-BE49-F238E27FC236}">
                <a16:creationId xmlns:a16="http://schemas.microsoft.com/office/drawing/2014/main" id="{06F9F4E8-0F8F-4BEB-8520-6B34A53C5797}"/>
              </a:ext>
            </a:extLst>
          </p:cNvPr>
          <p:cNvSpPr>
            <a:spLocks noGrp="1"/>
          </p:cNvSpPr>
          <p:nvPr>
            <p:ph type="body" orient="vert" idx="1"/>
          </p:nvPr>
        </p:nvSpPr>
        <p:spPr>
          <a:xfrm>
            <a:off x="838200" y="365125"/>
            <a:ext cx="7734300" cy="5811838"/>
          </a:xfrm>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4A915921-624B-4688-9497-05C35A5D3E20}"/>
              </a:ext>
            </a:extLst>
          </p:cNvPr>
          <p:cNvSpPr>
            <a:spLocks noGrp="1"/>
          </p:cNvSpPr>
          <p:nvPr>
            <p:ph type="dt" sz="half" idx="10"/>
          </p:nvPr>
        </p:nvSpPr>
        <p:spPr/>
        <p:txBody>
          <a:bodyPr/>
          <a:lstStyle/>
          <a:p>
            <a:fld id="{7A9C95CC-FE8C-49F0-9EE3-ADF606B32205}" type="datetimeFigureOut">
              <a:rPr lang="ko-KR" altLang="en-US" smtClean="0"/>
              <a:t>2021-04-08</a:t>
            </a:fld>
            <a:endParaRPr lang="ko-KR" altLang="en-US"/>
          </a:p>
        </p:txBody>
      </p:sp>
      <p:sp>
        <p:nvSpPr>
          <p:cNvPr id="5" name="바닥글 개체 틀 4">
            <a:extLst>
              <a:ext uri="{FF2B5EF4-FFF2-40B4-BE49-F238E27FC236}">
                <a16:creationId xmlns:a16="http://schemas.microsoft.com/office/drawing/2014/main" id="{97959BD5-443E-47C8-B1C3-27EB2DD7AA62}"/>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C51E7715-51A4-4A29-A06A-C7DA544312A3}"/>
              </a:ext>
            </a:extLst>
          </p:cNvPr>
          <p:cNvSpPr>
            <a:spLocks noGrp="1"/>
          </p:cNvSpPr>
          <p:nvPr>
            <p:ph type="sldNum" sz="quarter" idx="12"/>
          </p:nvPr>
        </p:nvSpPr>
        <p:spPr/>
        <p:txBody>
          <a:bodyPr/>
          <a:lstStyle/>
          <a:p>
            <a:fld id="{D5805ED8-C70B-4D98-B882-AF53E7B097A9}" type="slidenum">
              <a:rPr lang="ko-KR" altLang="en-US" smtClean="0"/>
              <a:t>‹#›</a:t>
            </a:fld>
            <a:endParaRPr lang="ko-KR" altLang="en-US"/>
          </a:p>
        </p:txBody>
      </p:sp>
    </p:spTree>
    <p:extLst>
      <p:ext uri="{BB962C8B-B14F-4D97-AF65-F5344CB8AC3E}">
        <p14:creationId xmlns:p14="http://schemas.microsoft.com/office/powerpoint/2010/main" val="14421576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67247C3-4F0C-421D-BC69-13BE78A0C082}"/>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660F20E0-B60D-460B-B98B-6996CD828771}"/>
              </a:ext>
            </a:extLst>
          </p:cNvPr>
          <p:cNvSpPr>
            <a:spLocks noGrp="1"/>
          </p:cNvSpPr>
          <p:nvPr>
            <p:ph idx="1"/>
          </p:nvPr>
        </p:nvSpPr>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4D2A6C53-4C60-43D9-8CAC-F24C37FA4E28}"/>
              </a:ext>
            </a:extLst>
          </p:cNvPr>
          <p:cNvSpPr>
            <a:spLocks noGrp="1"/>
          </p:cNvSpPr>
          <p:nvPr>
            <p:ph type="dt" sz="half" idx="10"/>
          </p:nvPr>
        </p:nvSpPr>
        <p:spPr/>
        <p:txBody>
          <a:bodyPr/>
          <a:lstStyle/>
          <a:p>
            <a:fld id="{7A9C95CC-FE8C-49F0-9EE3-ADF606B32205}" type="datetimeFigureOut">
              <a:rPr lang="ko-KR" altLang="en-US" smtClean="0"/>
              <a:t>2021-04-08</a:t>
            </a:fld>
            <a:endParaRPr lang="ko-KR" altLang="en-US"/>
          </a:p>
        </p:txBody>
      </p:sp>
      <p:sp>
        <p:nvSpPr>
          <p:cNvPr id="5" name="바닥글 개체 틀 4">
            <a:extLst>
              <a:ext uri="{FF2B5EF4-FFF2-40B4-BE49-F238E27FC236}">
                <a16:creationId xmlns:a16="http://schemas.microsoft.com/office/drawing/2014/main" id="{772D3EC3-804D-4FA3-B760-9724D7CF7534}"/>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887FC5B3-C139-4AC5-9A9E-80E68F4942F5}"/>
              </a:ext>
            </a:extLst>
          </p:cNvPr>
          <p:cNvSpPr>
            <a:spLocks noGrp="1"/>
          </p:cNvSpPr>
          <p:nvPr>
            <p:ph type="sldNum" sz="quarter" idx="12"/>
          </p:nvPr>
        </p:nvSpPr>
        <p:spPr/>
        <p:txBody>
          <a:bodyPr/>
          <a:lstStyle/>
          <a:p>
            <a:fld id="{D5805ED8-C70B-4D98-B882-AF53E7B097A9}" type="slidenum">
              <a:rPr lang="ko-KR" altLang="en-US" smtClean="0"/>
              <a:t>‹#›</a:t>
            </a:fld>
            <a:endParaRPr lang="ko-KR" altLang="en-US"/>
          </a:p>
        </p:txBody>
      </p:sp>
    </p:spTree>
    <p:extLst>
      <p:ext uri="{BB962C8B-B14F-4D97-AF65-F5344CB8AC3E}">
        <p14:creationId xmlns:p14="http://schemas.microsoft.com/office/powerpoint/2010/main" val="14937091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F3EB50F-1AE1-431D-A6E1-35F703585D99}"/>
              </a:ext>
            </a:extLst>
          </p:cNvPr>
          <p:cNvSpPr>
            <a:spLocks noGrp="1"/>
          </p:cNvSpPr>
          <p:nvPr>
            <p:ph type="title"/>
          </p:nvPr>
        </p:nvSpPr>
        <p:spPr>
          <a:xfrm>
            <a:off x="831850" y="1709738"/>
            <a:ext cx="10515600" cy="2852737"/>
          </a:xfrm>
        </p:spPr>
        <p:txBody>
          <a:bodyPr anchor="b"/>
          <a:lstStyle>
            <a:lvl1pPr>
              <a:defRPr sz="6000"/>
            </a:lvl1pPr>
          </a:lstStyle>
          <a:p>
            <a:r>
              <a:rPr lang="ko-KR" altLang="en-US"/>
              <a:t>마스터 제목 스타일 편집</a:t>
            </a:r>
          </a:p>
        </p:txBody>
      </p:sp>
      <p:sp>
        <p:nvSpPr>
          <p:cNvPr id="3" name="텍스트 개체 틀 2">
            <a:extLst>
              <a:ext uri="{FF2B5EF4-FFF2-40B4-BE49-F238E27FC236}">
                <a16:creationId xmlns:a16="http://schemas.microsoft.com/office/drawing/2014/main" id="{3286642F-D0C5-45CC-95AB-DBCB8AC2151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a:t>마스터 텍스트 스타일을 편집하려면 클릭</a:t>
            </a:r>
          </a:p>
        </p:txBody>
      </p:sp>
      <p:sp>
        <p:nvSpPr>
          <p:cNvPr id="4" name="날짜 개체 틀 3">
            <a:extLst>
              <a:ext uri="{FF2B5EF4-FFF2-40B4-BE49-F238E27FC236}">
                <a16:creationId xmlns:a16="http://schemas.microsoft.com/office/drawing/2014/main" id="{FA5FBF8D-E020-494D-9215-A12E5E1AAAD7}"/>
              </a:ext>
            </a:extLst>
          </p:cNvPr>
          <p:cNvSpPr>
            <a:spLocks noGrp="1"/>
          </p:cNvSpPr>
          <p:nvPr>
            <p:ph type="dt" sz="half" idx="10"/>
          </p:nvPr>
        </p:nvSpPr>
        <p:spPr/>
        <p:txBody>
          <a:bodyPr/>
          <a:lstStyle/>
          <a:p>
            <a:fld id="{7A9C95CC-FE8C-49F0-9EE3-ADF606B32205}" type="datetimeFigureOut">
              <a:rPr lang="ko-KR" altLang="en-US" smtClean="0"/>
              <a:t>2021-04-08</a:t>
            </a:fld>
            <a:endParaRPr lang="ko-KR" altLang="en-US"/>
          </a:p>
        </p:txBody>
      </p:sp>
      <p:sp>
        <p:nvSpPr>
          <p:cNvPr id="5" name="바닥글 개체 틀 4">
            <a:extLst>
              <a:ext uri="{FF2B5EF4-FFF2-40B4-BE49-F238E27FC236}">
                <a16:creationId xmlns:a16="http://schemas.microsoft.com/office/drawing/2014/main" id="{92B850CC-0602-4E33-A175-FE08CDAE4F8C}"/>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80E34F0F-5E5E-41D9-A20D-3B8221833F53}"/>
              </a:ext>
            </a:extLst>
          </p:cNvPr>
          <p:cNvSpPr>
            <a:spLocks noGrp="1"/>
          </p:cNvSpPr>
          <p:nvPr>
            <p:ph type="sldNum" sz="quarter" idx="12"/>
          </p:nvPr>
        </p:nvSpPr>
        <p:spPr/>
        <p:txBody>
          <a:bodyPr/>
          <a:lstStyle/>
          <a:p>
            <a:fld id="{D5805ED8-C70B-4D98-B882-AF53E7B097A9}" type="slidenum">
              <a:rPr lang="ko-KR" altLang="en-US" smtClean="0"/>
              <a:t>‹#›</a:t>
            </a:fld>
            <a:endParaRPr lang="ko-KR" altLang="en-US"/>
          </a:p>
        </p:txBody>
      </p:sp>
    </p:spTree>
    <p:extLst>
      <p:ext uri="{BB962C8B-B14F-4D97-AF65-F5344CB8AC3E}">
        <p14:creationId xmlns:p14="http://schemas.microsoft.com/office/powerpoint/2010/main" val="27901842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9F82276-E02F-4503-930D-16E3A7F962D0}"/>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C4D6987E-9688-4CD2-A3AF-0D885F6E5071}"/>
              </a:ext>
            </a:extLst>
          </p:cNvPr>
          <p:cNvSpPr>
            <a:spLocks noGrp="1"/>
          </p:cNvSpPr>
          <p:nvPr>
            <p:ph sz="half" idx="1"/>
          </p:nvPr>
        </p:nvSpPr>
        <p:spPr>
          <a:xfrm>
            <a:off x="838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내용 개체 틀 3">
            <a:extLst>
              <a:ext uri="{FF2B5EF4-FFF2-40B4-BE49-F238E27FC236}">
                <a16:creationId xmlns:a16="http://schemas.microsoft.com/office/drawing/2014/main" id="{7DE13871-EC15-46DE-941E-8864BC1DEB2D}"/>
              </a:ext>
            </a:extLst>
          </p:cNvPr>
          <p:cNvSpPr>
            <a:spLocks noGrp="1"/>
          </p:cNvSpPr>
          <p:nvPr>
            <p:ph sz="half" idx="2"/>
          </p:nvPr>
        </p:nvSpPr>
        <p:spPr>
          <a:xfrm>
            <a:off x="6172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날짜 개체 틀 4">
            <a:extLst>
              <a:ext uri="{FF2B5EF4-FFF2-40B4-BE49-F238E27FC236}">
                <a16:creationId xmlns:a16="http://schemas.microsoft.com/office/drawing/2014/main" id="{C3ACF7CE-91F5-463C-B575-91E0D732A6C2}"/>
              </a:ext>
            </a:extLst>
          </p:cNvPr>
          <p:cNvSpPr>
            <a:spLocks noGrp="1"/>
          </p:cNvSpPr>
          <p:nvPr>
            <p:ph type="dt" sz="half" idx="10"/>
          </p:nvPr>
        </p:nvSpPr>
        <p:spPr/>
        <p:txBody>
          <a:bodyPr/>
          <a:lstStyle/>
          <a:p>
            <a:fld id="{7A9C95CC-FE8C-49F0-9EE3-ADF606B32205}" type="datetimeFigureOut">
              <a:rPr lang="ko-KR" altLang="en-US" smtClean="0"/>
              <a:t>2021-04-08</a:t>
            </a:fld>
            <a:endParaRPr lang="ko-KR" altLang="en-US"/>
          </a:p>
        </p:txBody>
      </p:sp>
      <p:sp>
        <p:nvSpPr>
          <p:cNvPr id="6" name="바닥글 개체 틀 5">
            <a:extLst>
              <a:ext uri="{FF2B5EF4-FFF2-40B4-BE49-F238E27FC236}">
                <a16:creationId xmlns:a16="http://schemas.microsoft.com/office/drawing/2014/main" id="{7D8DB8CC-E755-4878-B32A-C8D4FD60C037}"/>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874A0DEF-317B-413F-9BEE-C88BBF72CE00}"/>
              </a:ext>
            </a:extLst>
          </p:cNvPr>
          <p:cNvSpPr>
            <a:spLocks noGrp="1"/>
          </p:cNvSpPr>
          <p:nvPr>
            <p:ph type="sldNum" sz="quarter" idx="12"/>
          </p:nvPr>
        </p:nvSpPr>
        <p:spPr/>
        <p:txBody>
          <a:bodyPr/>
          <a:lstStyle/>
          <a:p>
            <a:fld id="{D5805ED8-C70B-4D98-B882-AF53E7B097A9}" type="slidenum">
              <a:rPr lang="ko-KR" altLang="en-US" smtClean="0"/>
              <a:t>‹#›</a:t>
            </a:fld>
            <a:endParaRPr lang="ko-KR" altLang="en-US"/>
          </a:p>
        </p:txBody>
      </p:sp>
    </p:spTree>
    <p:extLst>
      <p:ext uri="{BB962C8B-B14F-4D97-AF65-F5344CB8AC3E}">
        <p14:creationId xmlns:p14="http://schemas.microsoft.com/office/powerpoint/2010/main" val="5735246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1CD9F8C-3A43-4497-A02D-CA59466D6AF6}"/>
              </a:ext>
            </a:extLst>
          </p:cNvPr>
          <p:cNvSpPr>
            <a:spLocks noGrp="1"/>
          </p:cNvSpPr>
          <p:nvPr>
            <p:ph type="title"/>
          </p:nvPr>
        </p:nvSpPr>
        <p:spPr>
          <a:xfrm>
            <a:off x="839788" y="365125"/>
            <a:ext cx="10515600" cy="1325563"/>
          </a:xfrm>
        </p:spPr>
        <p:txBody>
          <a:bodyPr/>
          <a:lstStyle/>
          <a:p>
            <a:r>
              <a:rPr lang="ko-KR" altLang="en-US"/>
              <a:t>마스터 제목 스타일 편집</a:t>
            </a:r>
          </a:p>
        </p:txBody>
      </p:sp>
      <p:sp>
        <p:nvSpPr>
          <p:cNvPr id="3" name="텍스트 개체 틀 2">
            <a:extLst>
              <a:ext uri="{FF2B5EF4-FFF2-40B4-BE49-F238E27FC236}">
                <a16:creationId xmlns:a16="http://schemas.microsoft.com/office/drawing/2014/main" id="{32D9249D-B83F-4B58-B587-020BC09799B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4" name="내용 개체 틀 3">
            <a:extLst>
              <a:ext uri="{FF2B5EF4-FFF2-40B4-BE49-F238E27FC236}">
                <a16:creationId xmlns:a16="http://schemas.microsoft.com/office/drawing/2014/main" id="{3A3C894C-861E-46ED-97FF-AB58409827B7}"/>
              </a:ext>
            </a:extLst>
          </p:cNvPr>
          <p:cNvSpPr>
            <a:spLocks noGrp="1"/>
          </p:cNvSpPr>
          <p:nvPr>
            <p:ph sz="half" idx="2"/>
          </p:nvPr>
        </p:nvSpPr>
        <p:spPr>
          <a:xfrm>
            <a:off x="839788" y="2505075"/>
            <a:ext cx="5157787"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텍스트 개체 틀 4">
            <a:extLst>
              <a:ext uri="{FF2B5EF4-FFF2-40B4-BE49-F238E27FC236}">
                <a16:creationId xmlns:a16="http://schemas.microsoft.com/office/drawing/2014/main" id="{7133BE1F-1216-4CB1-8775-D38768B363E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6" name="내용 개체 틀 5">
            <a:extLst>
              <a:ext uri="{FF2B5EF4-FFF2-40B4-BE49-F238E27FC236}">
                <a16:creationId xmlns:a16="http://schemas.microsoft.com/office/drawing/2014/main" id="{0253057B-AA2E-4980-B74D-2A4E516A1514}"/>
              </a:ext>
            </a:extLst>
          </p:cNvPr>
          <p:cNvSpPr>
            <a:spLocks noGrp="1"/>
          </p:cNvSpPr>
          <p:nvPr>
            <p:ph sz="quarter" idx="4"/>
          </p:nvPr>
        </p:nvSpPr>
        <p:spPr>
          <a:xfrm>
            <a:off x="6172200" y="2505075"/>
            <a:ext cx="5183188"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7" name="날짜 개체 틀 6">
            <a:extLst>
              <a:ext uri="{FF2B5EF4-FFF2-40B4-BE49-F238E27FC236}">
                <a16:creationId xmlns:a16="http://schemas.microsoft.com/office/drawing/2014/main" id="{19F9BB5B-167F-4001-9BB1-D94C4BC7DE3A}"/>
              </a:ext>
            </a:extLst>
          </p:cNvPr>
          <p:cNvSpPr>
            <a:spLocks noGrp="1"/>
          </p:cNvSpPr>
          <p:nvPr>
            <p:ph type="dt" sz="half" idx="10"/>
          </p:nvPr>
        </p:nvSpPr>
        <p:spPr/>
        <p:txBody>
          <a:bodyPr/>
          <a:lstStyle/>
          <a:p>
            <a:fld id="{7A9C95CC-FE8C-49F0-9EE3-ADF606B32205}" type="datetimeFigureOut">
              <a:rPr lang="ko-KR" altLang="en-US" smtClean="0"/>
              <a:t>2021-04-08</a:t>
            </a:fld>
            <a:endParaRPr lang="ko-KR" altLang="en-US"/>
          </a:p>
        </p:txBody>
      </p:sp>
      <p:sp>
        <p:nvSpPr>
          <p:cNvPr id="8" name="바닥글 개체 틀 7">
            <a:extLst>
              <a:ext uri="{FF2B5EF4-FFF2-40B4-BE49-F238E27FC236}">
                <a16:creationId xmlns:a16="http://schemas.microsoft.com/office/drawing/2014/main" id="{6A150C38-F582-4139-890E-0727AB1C9602}"/>
              </a:ext>
            </a:extLst>
          </p:cNvPr>
          <p:cNvSpPr>
            <a:spLocks noGrp="1"/>
          </p:cNvSpPr>
          <p:nvPr>
            <p:ph type="ftr" sz="quarter" idx="11"/>
          </p:nvPr>
        </p:nvSpPr>
        <p:spPr/>
        <p:txBody>
          <a:bodyPr/>
          <a:lstStyle/>
          <a:p>
            <a:endParaRPr lang="ko-KR" altLang="en-US"/>
          </a:p>
        </p:txBody>
      </p:sp>
      <p:sp>
        <p:nvSpPr>
          <p:cNvPr id="9" name="슬라이드 번호 개체 틀 8">
            <a:extLst>
              <a:ext uri="{FF2B5EF4-FFF2-40B4-BE49-F238E27FC236}">
                <a16:creationId xmlns:a16="http://schemas.microsoft.com/office/drawing/2014/main" id="{687172F3-9FAA-4F09-823E-80EFF8C68ED8}"/>
              </a:ext>
            </a:extLst>
          </p:cNvPr>
          <p:cNvSpPr>
            <a:spLocks noGrp="1"/>
          </p:cNvSpPr>
          <p:nvPr>
            <p:ph type="sldNum" sz="quarter" idx="12"/>
          </p:nvPr>
        </p:nvSpPr>
        <p:spPr/>
        <p:txBody>
          <a:bodyPr/>
          <a:lstStyle/>
          <a:p>
            <a:fld id="{D5805ED8-C70B-4D98-B882-AF53E7B097A9}" type="slidenum">
              <a:rPr lang="ko-KR" altLang="en-US" smtClean="0"/>
              <a:t>‹#›</a:t>
            </a:fld>
            <a:endParaRPr lang="ko-KR" altLang="en-US"/>
          </a:p>
        </p:txBody>
      </p:sp>
    </p:spTree>
    <p:extLst>
      <p:ext uri="{BB962C8B-B14F-4D97-AF65-F5344CB8AC3E}">
        <p14:creationId xmlns:p14="http://schemas.microsoft.com/office/powerpoint/2010/main" val="38621473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BF76C28-A9F3-43DD-965F-610ED99719C5}"/>
              </a:ext>
            </a:extLst>
          </p:cNvPr>
          <p:cNvSpPr>
            <a:spLocks noGrp="1"/>
          </p:cNvSpPr>
          <p:nvPr>
            <p:ph type="title"/>
          </p:nvPr>
        </p:nvSpPr>
        <p:spPr/>
        <p:txBody>
          <a:bodyPr/>
          <a:lstStyle/>
          <a:p>
            <a:r>
              <a:rPr lang="ko-KR" altLang="en-US"/>
              <a:t>마스터 제목 스타일 편집</a:t>
            </a:r>
          </a:p>
        </p:txBody>
      </p:sp>
      <p:sp>
        <p:nvSpPr>
          <p:cNvPr id="3" name="날짜 개체 틀 2">
            <a:extLst>
              <a:ext uri="{FF2B5EF4-FFF2-40B4-BE49-F238E27FC236}">
                <a16:creationId xmlns:a16="http://schemas.microsoft.com/office/drawing/2014/main" id="{1894EDDA-A5D8-4C60-A298-D24D19D70A5F}"/>
              </a:ext>
            </a:extLst>
          </p:cNvPr>
          <p:cNvSpPr>
            <a:spLocks noGrp="1"/>
          </p:cNvSpPr>
          <p:nvPr>
            <p:ph type="dt" sz="half" idx="10"/>
          </p:nvPr>
        </p:nvSpPr>
        <p:spPr/>
        <p:txBody>
          <a:bodyPr/>
          <a:lstStyle/>
          <a:p>
            <a:fld id="{7A9C95CC-FE8C-49F0-9EE3-ADF606B32205}" type="datetimeFigureOut">
              <a:rPr lang="ko-KR" altLang="en-US" smtClean="0"/>
              <a:t>2021-04-08</a:t>
            </a:fld>
            <a:endParaRPr lang="ko-KR" altLang="en-US"/>
          </a:p>
        </p:txBody>
      </p:sp>
      <p:sp>
        <p:nvSpPr>
          <p:cNvPr id="4" name="바닥글 개체 틀 3">
            <a:extLst>
              <a:ext uri="{FF2B5EF4-FFF2-40B4-BE49-F238E27FC236}">
                <a16:creationId xmlns:a16="http://schemas.microsoft.com/office/drawing/2014/main" id="{C755D3C2-86A0-45BC-9886-01DBA5549A79}"/>
              </a:ext>
            </a:extLst>
          </p:cNvPr>
          <p:cNvSpPr>
            <a:spLocks noGrp="1"/>
          </p:cNvSpPr>
          <p:nvPr>
            <p:ph type="ftr" sz="quarter" idx="11"/>
          </p:nvPr>
        </p:nvSpPr>
        <p:spPr/>
        <p:txBody>
          <a:bodyPr/>
          <a:lstStyle/>
          <a:p>
            <a:endParaRPr lang="ko-KR" altLang="en-US"/>
          </a:p>
        </p:txBody>
      </p:sp>
      <p:sp>
        <p:nvSpPr>
          <p:cNvPr id="5" name="슬라이드 번호 개체 틀 4">
            <a:extLst>
              <a:ext uri="{FF2B5EF4-FFF2-40B4-BE49-F238E27FC236}">
                <a16:creationId xmlns:a16="http://schemas.microsoft.com/office/drawing/2014/main" id="{A7397696-B724-45D8-87BA-B72F43B82301}"/>
              </a:ext>
            </a:extLst>
          </p:cNvPr>
          <p:cNvSpPr>
            <a:spLocks noGrp="1"/>
          </p:cNvSpPr>
          <p:nvPr>
            <p:ph type="sldNum" sz="quarter" idx="12"/>
          </p:nvPr>
        </p:nvSpPr>
        <p:spPr/>
        <p:txBody>
          <a:bodyPr/>
          <a:lstStyle/>
          <a:p>
            <a:fld id="{D5805ED8-C70B-4D98-B882-AF53E7B097A9}" type="slidenum">
              <a:rPr lang="ko-KR" altLang="en-US" smtClean="0"/>
              <a:t>‹#›</a:t>
            </a:fld>
            <a:endParaRPr lang="ko-KR" altLang="en-US"/>
          </a:p>
        </p:txBody>
      </p:sp>
    </p:spTree>
    <p:extLst>
      <p:ext uri="{BB962C8B-B14F-4D97-AF65-F5344CB8AC3E}">
        <p14:creationId xmlns:p14="http://schemas.microsoft.com/office/powerpoint/2010/main" val="38540221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D7050857-B9F6-4B4D-A1F4-93F86F6F0305}"/>
              </a:ext>
            </a:extLst>
          </p:cNvPr>
          <p:cNvSpPr>
            <a:spLocks noGrp="1"/>
          </p:cNvSpPr>
          <p:nvPr>
            <p:ph type="dt" sz="half" idx="10"/>
          </p:nvPr>
        </p:nvSpPr>
        <p:spPr/>
        <p:txBody>
          <a:bodyPr/>
          <a:lstStyle/>
          <a:p>
            <a:fld id="{7A9C95CC-FE8C-49F0-9EE3-ADF606B32205}" type="datetimeFigureOut">
              <a:rPr lang="ko-KR" altLang="en-US" smtClean="0"/>
              <a:t>2021-04-08</a:t>
            </a:fld>
            <a:endParaRPr lang="ko-KR" altLang="en-US"/>
          </a:p>
        </p:txBody>
      </p:sp>
      <p:sp>
        <p:nvSpPr>
          <p:cNvPr id="3" name="바닥글 개체 틀 2">
            <a:extLst>
              <a:ext uri="{FF2B5EF4-FFF2-40B4-BE49-F238E27FC236}">
                <a16:creationId xmlns:a16="http://schemas.microsoft.com/office/drawing/2014/main" id="{2EB92638-D860-4CDA-8BCC-45F70972A074}"/>
              </a:ext>
            </a:extLst>
          </p:cNvPr>
          <p:cNvSpPr>
            <a:spLocks noGrp="1"/>
          </p:cNvSpPr>
          <p:nvPr>
            <p:ph type="ftr" sz="quarter" idx="11"/>
          </p:nvPr>
        </p:nvSpPr>
        <p:spPr/>
        <p:txBody>
          <a:bodyPr/>
          <a:lstStyle/>
          <a:p>
            <a:endParaRPr lang="ko-KR" altLang="en-US"/>
          </a:p>
        </p:txBody>
      </p:sp>
      <p:sp>
        <p:nvSpPr>
          <p:cNvPr id="4" name="슬라이드 번호 개체 틀 3">
            <a:extLst>
              <a:ext uri="{FF2B5EF4-FFF2-40B4-BE49-F238E27FC236}">
                <a16:creationId xmlns:a16="http://schemas.microsoft.com/office/drawing/2014/main" id="{60699F1C-F467-40E3-9E78-99E3C89D3F8B}"/>
              </a:ext>
            </a:extLst>
          </p:cNvPr>
          <p:cNvSpPr>
            <a:spLocks noGrp="1"/>
          </p:cNvSpPr>
          <p:nvPr>
            <p:ph type="sldNum" sz="quarter" idx="12"/>
          </p:nvPr>
        </p:nvSpPr>
        <p:spPr/>
        <p:txBody>
          <a:bodyPr/>
          <a:lstStyle/>
          <a:p>
            <a:fld id="{D5805ED8-C70B-4D98-B882-AF53E7B097A9}" type="slidenum">
              <a:rPr lang="ko-KR" altLang="en-US" smtClean="0"/>
              <a:t>‹#›</a:t>
            </a:fld>
            <a:endParaRPr lang="ko-KR" altLang="en-US"/>
          </a:p>
        </p:txBody>
      </p:sp>
    </p:spTree>
    <p:extLst>
      <p:ext uri="{BB962C8B-B14F-4D97-AF65-F5344CB8AC3E}">
        <p14:creationId xmlns:p14="http://schemas.microsoft.com/office/powerpoint/2010/main" val="35850558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0A90F82-751E-4A33-81B2-E303B53CF011}"/>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내용 개체 틀 2">
            <a:extLst>
              <a:ext uri="{FF2B5EF4-FFF2-40B4-BE49-F238E27FC236}">
                <a16:creationId xmlns:a16="http://schemas.microsoft.com/office/drawing/2014/main" id="{D50317B1-E080-4756-81A0-64C6990106E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텍스트 개체 틀 3">
            <a:extLst>
              <a:ext uri="{FF2B5EF4-FFF2-40B4-BE49-F238E27FC236}">
                <a16:creationId xmlns:a16="http://schemas.microsoft.com/office/drawing/2014/main" id="{73640A67-0E03-49E5-B7BF-73E02A575CF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295F7B1E-D921-44C7-B866-49DB34468EC5}"/>
              </a:ext>
            </a:extLst>
          </p:cNvPr>
          <p:cNvSpPr>
            <a:spLocks noGrp="1"/>
          </p:cNvSpPr>
          <p:nvPr>
            <p:ph type="dt" sz="half" idx="10"/>
          </p:nvPr>
        </p:nvSpPr>
        <p:spPr/>
        <p:txBody>
          <a:bodyPr/>
          <a:lstStyle/>
          <a:p>
            <a:fld id="{7A9C95CC-FE8C-49F0-9EE3-ADF606B32205}" type="datetimeFigureOut">
              <a:rPr lang="ko-KR" altLang="en-US" smtClean="0"/>
              <a:t>2021-04-08</a:t>
            </a:fld>
            <a:endParaRPr lang="ko-KR" altLang="en-US"/>
          </a:p>
        </p:txBody>
      </p:sp>
      <p:sp>
        <p:nvSpPr>
          <p:cNvPr id="6" name="바닥글 개체 틀 5">
            <a:extLst>
              <a:ext uri="{FF2B5EF4-FFF2-40B4-BE49-F238E27FC236}">
                <a16:creationId xmlns:a16="http://schemas.microsoft.com/office/drawing/2014/main" id="{C381AF4F-84C5-4A05-83C1-04957A26F4D6}"/>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31B22DA4-DDEA-483E-BDB5-AA99C4B0DB0B}"/>
              </a:ext>
            </a:extLst>
          </p:cNvPr>
          <p:cNvSpPr>
            <a:spLocks noGrp="1"/>
          </p:cNvSpPr>
          <p:nvPr>
            <p:ph type="sldNum" sz="quarter" idx="12"/>
          </p:nvPr>
        </p:nvSpPr>
        <p:spPr/>
        <p:txBody>
          <a:bodyPr/>
          <a:lstStyle/>
          <a:p>
            <a:fld id="{D5805ED8-C70B-4D98-B882-AF53E7B097A9}" type="slidenum">
              <a:rPr lang="ko-KR" altLang="en-US" smtClean="0"/>
              <a:t>‹#›</a:t>
            </a:fld>
            <a:endParaRPr lang="ko-KR" altLang="en-US"/>
          </a:p>
        </p:txBody>
      </p:sp>
    </p:spTree>
    <p:extLst>
      <p:ext uri="{BB962C8B-B14F-4D97-AF65-F5344CB8AC3E}">
        <p14:creationId xmlns:p14="http://schemas.microsoft.com/office/powerpoint/2010/main" val="11663065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0C818EF-6870-4CF9-BEA6-A812328047F9}"/>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그림 개체 틀 2">
            <a:extLst>
              <a:ext uri="{FF2B5EF4-FFF2-40B4-BE49-F238E27FC236}">
                <a16:creationId xmlns:a16="http://schemas.microsoft.com/office/drawing/2014/main" id="{941625CB-FA49-445E-9B20-9D70486EFFC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a:extLst>
              <a:ext uri="{FF2B5EF4-FFF2-40B4-BE49-F238E27FC236}">
                <a16:creationId xmlns:a16="http://schemas.microsoft.com/office/drawing/2014/main" id="{A9D29FDC-E8F0-400F-ACC6-0EAD609E6AB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0F7F2713-50AC-467A-9670-F65F53DDFBFC}"/>
              </a:ext>
            </a:extLst>
          </p:cNvPr>
          <p:cNvSpPr>
            <a:spLocks noGrp="1"/>
          </p:cNvSpPr>
          <p:nvPr>
            <p:ph type="dt" sz="half" idx="10"/>
          </p:nvPr>
        </p:nvSpPr>
        <p:spPr/>
        <p:txBody>
          <a:bodyPr/>
          <a:lstStyle/>
          <a:p>
            <a:fld id="{7A9C95CC-FE8C-49F0-9EE3-ADF606B32205}" type="datetimeFigureOut">
              <a:rPr lang="ko-KR" altLang="en-US" smtClean="0"/>
              <a:t>2021-04-08</a:t>
            </a:fld>
            <a:endParaRPr lang="ko-KR" altLang="en-US"/>
          </a:p>
        </p:txBody>
      </p:sp>
      <p:sp>
        <p:nvSpPr>
          <p:cNvPr id="6" name="바닥글 개체 틀 5">
            <a:extLst>
              <a:ext uri="{FF2B5EF4-FFF2-40B4-BE49-F238E27FC236}">
                <a16:creationId xmlns:a16="http://schemas.microsoft.com/office/drawing/2014/main" id="{9B08A9ED-1924-469F-A1A5-752C3CA1518C}"/>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9EBBBEAC-BFFD-43A0-A093-6F18C4912A2A}"/>
              </a:ext>
            </a:extLst>
          </p:cNvPr>
          <p:cNvSpPr>
            <a:spLocks noGrp="1"/>
          </p:cNvSpPr>
          <p:nvPr>
            <p:ph type="sldNum" sz="quarter" idx="12"/>
          </p:nvPr>
        </p:nvSpPr>
        <p:spPr/>
        <p:txBody>
          <a:bodyPr/>
          <a:lstStyle/>
          <a:p>
            <a:fld id="{D5805ED8-C70B-4D98-B882-AF53E7B097A9}" type="slidenum">
              <a:rPr lang="ko-KR" altLang="en-US" smtClean="0"/>
              <a:t>‹#›</a:t>
            </a:fld>
            <a:endParaRPr lang="ko-KR" altLang="en-US"/>
          </a:p>
        </p:txBody>
      </p:sp>
    </p:spTree>
    <p:extLst>
      <p:ext uri="{BB962C8B-B14F-4D97-AF65-F5344CB8AC3E}">
        <p14:creationId xmlns:p14="http://schemas.microsoft.com/office/powerpoint/2010/main" val="32781388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a:extLst>
              <a:ext uri="{FF2B5EF4-FFF2-40B4-BE49-F238E27FC236}">
                <a16:creationId xmlns:a16="http://schemas.microsoft.com/office/drawing/2014/main" id="{3FC7C34C-5EFA-4D24-841C-F31A173AFE5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a:extLst>
              <a:ext uri="{FF2B5EF4-FFF2-40B4-BE49-F238E27FC236}">
                <a16:creationId xmlns:a16="http://schemas.microsoft.com/office/drawing/2014/main" id="{91377E48-D0E7-4B72-9B88-E2DE3274FA5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CC4CB929-1660-4D87-90F2-FD6C62C1753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A9C95CC-FE8C-49F0-9EE3-ADF606B32205}" type="datetimeFigureOut">
              <a:rPr lang="ko-KR" altLang="en-US" smtClean="0"/>
              <a:t>2021-04-08</a:t>
            </a:fld>
            <a:endParaRPr lang="ko-KR" altLang="en-US"/>
          </a:p>
        </p:txBody>
      </p:sp>
      <p:sp>
        <p:nvSpPr>
          <p:cNvPr id="5" name="바닥글 개체 틀 4">
            <a:extLst>
              <a:ext uri="{FF2B5EF4-FFF2-40B4-BE49-F238E27FC236}">
                <a16:creationId xmlns:a16="http://schemas.microsoft.com/office/drawing/2014/main" id="{5E701B73-B1F2-4B0B-A276-48B89488391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a:extLst>
              <a:ext uri="{FF2B5EF4-FFF2-40B4-BE49-F238E27FC236}">
                <a16:creationId xmlns:a16="http://schemas.microsoft.com/office/drawing/2014/main" id="{9F151DDE-DB57-4653-9969-127BD69A3D5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5805ED8-C70B-4D98-B882-AF53E7B097A9}" type="slidenum">
              <a:rPr lang="ko-KR" altLang="en-US" smtClean="0"/>
              <a:t>‹#›</a:t>
            </a:fld>
            <a:endParaRPr lang="ko-KR" altLang="en-US"/>
          </a:p>
        </p:txBody>
      </p:sp>
    </p:spTree>
    <p:extLst>
      <p:ext uri="{BB962C8B-B14F-4D97-AF65-F5344CB8AC3E}">
        <p14:creationId xmlns:p14="http://schemas.microsoft.com/office/powerpoint/2010/main" val="30525703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comments" Target="../comments/comment1.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 Id="rId4" Type="http://schemas.openxmlformats.org/officeDocument/2006/relationships/comments" Target="../comments/commen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xml"/><Relationship Id="rId5" Type="http://schemas.openxmlformats.org/officeDocument/2006/relationships/image" Target="../media/image21.png"/><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xml"/><Relationship Id="rId5" Type="http://schemas.openxmlformats.org/officeDocument/2006/relationships/image" Target="../media/image28.png"/><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7030A0"/>
        </a:solidFill>
        <a:effectLst/>
      </p:bgPr>
    </p:bg>
    <p:spTree>
      <p:nvGrpSpPr>
        <p:cNvPr id="1" name=""/>
        <p:cNvGrpSpPr/>
        <p:nvPr/>
      </p:nvGrpSpPr>
      <p:grpSpPr>
        <a:xfrm>
          <a:off x="0" y="0"/>
          <a:ext cx="0" cy="0"/>
          <a:chOff x="0" y="0"/>
          <a:chExt cx="0" cy="0"/>
        </a:xfrm>
      </p:grpSpPr>
      <p:sp>
        <p:nvSpPr>
          <p:cNvPr id="4" name="TextBox 3"/>
          <p:cNvSpPr txBox="1"/>
          <p:nvPr/>
        </p:nvSpPr>
        <p:spPr>
          <a:xfrm>
            <a:off x="1219200" y="2192625"/>
            <a:ext cx="3877985" cy="1754326"/>
          </a:xfrm>
          <a:prstGeom prst="rect">
            <a:avLst/>
          </a:prstGeom>
          <a:noFill/>
        </p:spPr>
        <p:txBody>
          <a:bodyPr wrap="none" rtlCol="0">
            <a:spAutoFit/>
          </a:bodyPr>
          <a:lstStyle/>
          <a:p>
            <a:endParaRPr lang="en-US" altLang="ko-KR" sz="5400" dirty="0">
              <a:solidFill>
                <a:schemeClr val="bg1"/>
              </a:solidFill>
              <a:latin typeface="KoPub돋움체 Bold" panose="00000800000000000000" pitchFamily="2" charset="-127"/>
              <a:ea typeface="KoPub돋움체 Bold" panose="00000800000000000000" pitchFamily="2" charset="-127"/>
            </a:endParaRPr>
          </a:p>
          <a:p>
            <a:r>
              <a:rPr lang="ko-KR" altLang="en-US" sz="5400" dirty="0">
                <a:solidFill>
                  <a:schemeClr val="bg1"/>
                </a:solidFill>
                <a:latin typeface="HY견고딕" panose="02030600000101010101" pitchFamily="18" charset="-127"/>
                <a:ea typeface="HY견고딕" panose="02030600000101010101" pitchFamily="18" charset="-127"/>
              </a:rPr>
              <a:t>이웃의 솜씨</a:t>
            </a:r>
          </a:p>
        </p:txBody>
      </p:sp>
      <p:cxnSp>
        <p:nvCxnSpPr>
          <p:cNvPr id="6" name="직선 연결선 5"/>
          <p:cNvCxnSpPr/>
          <p:nvPr/>
        </p:nvCxnSpPr>
        <p:spPr>
          <a:xfrm>
            <a:off x="1104900" y="4114800"/>
            <a:ext cx="962025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77F81D3A-2AAB-45D0-A1CC-F6F2B3964470}"/>
              </a:ext>
            </a:extLst>
          </p:cNvPr>
          <p:cNvSpPr txBox="1"/>
          <p:nvPr/>
        </p:nvSpPr>
        <p:spPr>
          <a:xfrm>
            <a:off x="6545801" y="4278922"/>
            <a:ext cx="4179349" cy="369332"/>
          </a:xfrm>
          <a:prstGeom prst="rect">
            <a:avLst/>
          </a:prstGeom>
          <a:noFill/>
        </p:spPr>
        <p:txBody>
          <a:bodyPr wrap="none" rtlCol="0">
            <a:spAutoFit/>
          </a:bodyPr>
          <a:lstStyle/>
          <a:p>
            <a:r>
              <a:rPr lang="ko-KR" altLang="en-US" dirty="0">
                <a:solidFill>
                  <a:schemeClr val="bg1"/>
                </a:solidFill>
              </a:rPr>
              <a:t>김혜원</a:t>
            </a:r>
            <a:r>
              <a:rPr lang="en-US" altLang="ko-KR" dirty="0">
                <a:solidFill>
                  <a:schemeClr val="bg1"/>
                </a:solidFill>
              </a:rPr>
              <a:t>, </a:t>
            </a:r>
            <a:r>
              <a:rPr lang="ko-KR" altLang="en-US" dirty="0">
                <a:solidFill>
                  <a:schemeClr val="bg1"/>
                </a:solidFill>
              </a:rPr>
              <a:t>정지수</a:t>
            </a:r>
            <a:r>
              <a:rPr lang="en-US" altLang="ko-KR" dirty="0">
                <a:solidFill>
                  <a:schemeClr val="bg1"/>
                </a:solidFill>
              </a:rPr>
              <a:t>, </a:t>
            </a:r>
            <a:r>
              <a:rPr lang="ko-KR" altLang="en-US" dirty="0" err="1">
                <a:solidFill>
                  <a:schemeClr val="bg1"/>
                </a:solidFill>
              </a:rPr>
              <a:t>윤연오</a:t>
            </a:r>
            <a:r>
              <a:rPr lang="en-US" altLang="ko-KR" dirty="0">
                <a:solidFill>
                  <a:schemeClr val="bg1"/>
                </a:solidFill>
              </a:rPr>
              <a:t>, </a:t>
            </a:r>
            <a:r>
              <a:rPr lang="ko-KR" altLang="en-US" dirty="0">
                <a:solidFill>
                  <a:schemeClr val="bg1"/>
                </a:solidFill>
              </a:rPr>
              <a:t>이정민</a:t>
            </a:r>
            <a:r>
              <a:rPr lang="en-US" altLang="ko-KR" dirty="0">
                <a:solidFill>
                  <a:schemeClr val="bg1"/>
                </a:solidFill>
              </a:rPr>
              <a:t>, </a:t>
            </a:r>
            <a:r>
              <a:rPr lang="ko-KR" altLang="en-US" dirty="0">
                <a:solidFill>
                  <a:schemeClr val="bg1"/>
                </a:solidFill>
              </a:rPr>
              <a:t>이은지</a:t>
            </a:r>
          </a:p>
        </p:txBody>
      </p:sp>
    </p:spTree>
    <p:extLst>
      <p:ext uri="{BB962C8B-B14F-4D97-AF65-F5344CB8AC3E}">
        <p14:creationId xmlns:p14="http://schemas.microsoft.com/office/powerpoint/2010/main" val="15360412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p:cNvSpPr/>
          <p:nvPr/>
        </p:nvSpPr>
        <p:spPr>
          <a:xfrm>
            <a:off x="0" y="0"/>
            <a:ext cx="12192000" cy="990600"/>
          </a:xfrm>
          <a:prstGeom prst="rect">
            <a:avLst/>
          </a:prstGeom>
          <a:solidFill>
            <a:srgbClr val="632B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2"/>
          <p:cNvSpPr txBox="1"/>
          <p:nvPr/>
        </p:nvSpPr>
        <p:spPr>
          <a:xfrm>
            <a:off x="132539" y="90354"/>
            <a:ext cx="790601" cy="738664"/>
          </a:xfrm>
          <a:prstGeom prst="rect">
            <a:avLst/>
          </a:prstGeom>
          <a:noFill/>
        </p:spPr>
        <p:txBody>
          <a:bodyPr wrap="none" rtlCol="0">
            <a:spAutoFit/>
          </a:bodyPr>
          <a:lstStyle/>
          <a:p>
            <a:r>
              <a:rPr lang="en-US" altLang="ko-KR" sz="4200" dirty="0">
                <a:solidFill>
                  <a:schemeClr val="bg1"/>
                </a:solidFill>
                <a:latin typeface="KoPub돋움체 Bold" panose="00000800000000000000" pitchFamily="2" charset="-127"/>
                <a:ea typeface="KoPub돋움체 Bold" panose="00000800000000000000" pitchFamily="2" charset="-127"/>
              </a:rPr>
              <a:t>06</a:t>
            </a:r>
            <a:endParaRPr lang="ko-KR" altLang="en-US" sz="4200" dirty="0">
              <a:solidFill>
                <a:schemeClr val="bg1"/>
              </a:solidFill>
              <a:latin typeface="KoPub돋움체 Bold" panose="00000800000000000000" pitchFamily="2" charset="-127"/>
              <a:ea typeface="KoPub돋움체 Bold" panose="00000800000000000000" pitchFamily="2" charset="-127"/>
            </a:endParaRPr>
          </a:p>
        </p:txBody>
      </p:sp>
      <p:sp>
        <p:nvSpPr>
          <p:cNvPr id="22" name="TextBox 21"/>
          <p:cNvSpPr txBox="1"/>
          <p:nvPr/>
        </p:nvSpPr>
        <p:spPr>
          <a:xfrm>
            <a:off x="971010" y="198076"/>
            <a:ext cx="5522666" cy="523220"/>
          </a:xfrm>
          <a:prstGeom prst="rect">
            <a:avLst/>
          </a:prstGeom>
          <a:noFill/>
        </p:spPr>
        <p:txBody>
          <a:bodyPr wrap="none" rtlCol="0">
            <a:spAutoFit/>
          </a:bodyPr>
          <a:lstStyle/>
          <a:p>
            <a:r>
              <a:rPr lang="ko-KR" altLang="en-US" sz="2800" dirty="0">
                <a:solidFill>
                  <a:schemeClr val="bg1"/>
                </a:solidFill>
                <a:latin typeface="휴먼둥근헤드라인" panose="02030504000101010101" pitchFamily="18" charset="-127"/>
                <a:ea typeface="휴먼둥근헤드라인" panose="02030504000101010101" pitchFamily="18" charset="-127"/>
              </a:rPr>
              <a:t>개발환경 </a:t>
            </a:r>
            <a:r>
              <a:rPr lang="en-US" altLang="ko-KR" sz="2800" dirty="0">
                <a:solidFill>
                  <a:schemeClr val="bg1"/>
                </a:solidFill>
                <a:latin typeface="휴먼둥근헤드라인" panose="02030504000101010101" pitchFamily="18" charset="-127"/>
                <a:ea typeface="휴먼둥근헤드라인" panose="02030504000101010101" pitchFamily="18" charset="-127"/>
              </a:rPr>
              <a:t>– spring security</a:t>
            </a:r>
            <a:endParaRPr lang="ko-KR" altLang="en-US" sz="2800" dirty="0">
              <a:solidFill>
                <a:schemeClr val="bg1"/>
              </a:solidFill>
              <a:latin typeface="휴먼둥근헤드라인" panose="02030504000101010101" pitchFamily="18" charset="-127"/>
              <a:ea typeface="휴먼둥근헤드라인" panose="02030504000101010101" pitchFamily="18" charset="-127"/>
            </a:endParaRPr>
          </a:p>
        </p:txBody>
      </p:sp>
      <p:sp>
        <p:nvSpPr>
          <p:cNvPr id="28" name="TextBox 27"/>
          <p:cNvSpPr txBox="1"/>
          <p:nvPr/>
        </p:nvSpPr>
        <p:spPr>
          <a:xfrm>
            <a:off x="1533940" y="4225662"/>
            <a:ext cx="1313180" cy="430887"/>
          </a:xfrm>
          <a:prstGeom prst="rect">
            <a:avLst/>
          </a:prstGeom>
          <a:noFill/>
        </p:spPr>
        <p:txBody>
          <a:bodyPr wrap="none" rtlCol="0">
            <a:spAutoFit/>
          </a:bodyPr>
          <a:lstStyle/>
          <a:p>
            <a:r>
              <a:rPr lang="ko-KR" altLang="en-US" sz="2200" dirty="0">
                <a:ln>
                  <a:solidFill>
                    <a:schemeClr val="bg1">
                      <a:alpha val="15000"/>
                    </a:schemeClr>
                  </a:solidFill>
                </a:ln>
                <a:solidFill>
                  <a:schemeClr val="bg1"/>
                </a:solidFill>
                <a:latin typeface="KoPub돋움체 Medium" panose="00000600000000000000" pitchFamily="2" charset="-127"/>
                <a:ea typeface="KoPub돋움체 Medium" panose="00000600000000000000" pitchFamily="2" charset="-127"/>
              </a:rPr>
              <a:t>당근마켓</a:t>
            </a:r>
          </a:p>
        </p:txBody>
      </p:sp>
      <p:sp>
        <p:nvSpPr>
          <p:cNvPr id="14" name="직사각형 13">
            <a:extLst>
              <a:ext uri="{FF2B5EF4-FFF2-40B4-BE49-F238E27FC236}">
                <a16:creationId xmlns:a16="http://schemas.microsoft.com/office/drawing/2014/main" id="{B6010EC0-2670-4C56-BA6A-75BF8F7D341C}"/>
              </a:ext>
            </a:extLst>
          </p:cNvPr>
          <p:cNvSpPr/>
          <p:nvPr/>
        </p:nvSpPr>
        <p:spPr>
          <a:xfrm>
            <a:off x="1192003" y="1289998"/>
            <a:ext cx="173182" cy="323850"/>
          </a:xfrm>
          <a:prstGeom prst="rect">
            <a:avLst/>
          </a:prstGeom>
          <a:solidFill>
            <a:srgbClr val="632B8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3BE7869F-4A12-478F-8D01-2CBCF4F96950}"/>
              </a:ext>
            </a:extLst>
          </p:cNvPr>
          <p:cNvSpPr txBox="1"/>
          <p:nvPr/>
        </p:nvSpPr>
        <p:spPr>
          <a:xfrm>
            <a:off x="1192003" y="1669124"/>
            <a:ext cx="11537879" cy="954107"/>
          </a:xfrm>
          <a:prstGeom prst="rect">
            <a:avLst/>
          </a:prstGeom>
          <a:noFill/>
        </p:spPr>
        <p:txBody>
          <a:bodyPr wrap="square" rtlCol="0">
            <a:spAutoFit/>
          </a:bodyPr>
          <a:lstStyle/>
          <a:p>
            <a:r>
              <a:rPr lang="en-US" altLang="ko-KR" sz="1400" b="0" i="1" dirty="0" err="1">
                <a:effectLst/>
                <a:latin typeface="+mj-lt"/>
              </a:rPr>
              <a:t>beforeSend</a:t>
            </a:r>
            <a:r>
              <a:rPr lang="en-US" altLang="ko-KR" sz="1400" b="0" i="1" dirty="0">
                <a:effectLst/>
                <a:latin typeface="+mj-lt"/>
              </a:rPr>
              <a:t> :function(</a:t>
            </a:r>
            <a:r>
              <a:rPr lang="en-US" altLang="ko-KR" sz="1400" b="0" i="1" dirty="0" err="1">
                <a:effectLst/>
                <a:latin typeface="+mj-lt"/>
              </a:rPr>
              <a:t>xhr</a:t>
            </a:r>
            <a:r>
              <a:rPr lang="en-US" altLang="ko-KR" sz="1400" b="0" i="1" dirty="0">
                <a:effectLst/>
                <a:latin typeface="+mj-lt"/>
              </a:rPr>
              <a:t>){ </a:t>
            </a:r>
            <a:r>
              <a:rPr lang="en-US" altLang="ko-KR" sz="1400" b="0" i="1" dirty="0" err="1">
                <a:effectLst/>
                <a:latin typeface="+mj-lt"/>
              </a:rPr>
              <a:t>xhr.setRequestHeader</a:t>
            </a:r>
            <a:r>
              <a:rPr lang="en-US" altLang="ko-KR" sz="1400" b="0" i="1" dirty="0">
                <a:effectLst/>
                <a:latin typeface="+mj-lt"/>
              </a:rPr>
              <a:t>(header, token); }</a:t>
            </a:r>
          </a:p>
          <a:p>
            <a:pPr algn="l"/>
            <a:r>
              <a:rPr lang="en-US" altLang="ko-KR" sz="1400" dirty="0">
                <a:solidFill>
                  <a:srgbClr val="008080"/>
                </a:solidFill>
                <a:latin typeface="Consolas" panose="020B0609020204030204" pitchFamily="49" charset="0"/>
              </a:rPr>
              <a:t>&lt;</a:t>
            </a:r>
            <a:r>
              <a:rPr lang="en-US" altLang="ko-KR" sz="1400" dirty="0">
                <a:solidFill>
                  <a:srgbClr val="3F7F7F"/>
                </a:solidFill>
                <a:latin typeface="Consolas" panose="020B0609020204030204" pitchFamily="49" charset="0"/>
              </a:rPr>
              <a:t>input </a:t>
            </a:r>
            <a:r>
              <a:rPr lang="en-US" altLang="ko-KR" sz="1400" dirty="0">
                <a:solidFill>
                  <a:srgbClr val="7F007F"/>
                </a:solidFill>
                <a:latin typeface="Consolas" panose="020B0609020204030204" pitchFamily="49" charset="0"/>
              </a:rPr>
              <a:t>type</a:t>
            </a:r>
            <a:r>
              <a:rPr lang="en-US" altLang="ko-KR" sz="1400" dirty="0">
                <a:solidFill>
                  <a:srgbClr val="000000"/>
                </a:solidFill>
                <a:latin typeface="Consolas" panose="020B0609020204030204" pitchFamily="49" charset="0"/>
              </a:rPr>
              <a:t>=</a:t>
            </a:r>
            <a:r>
              <a:rPr lang="en-US" altLang="ko-KR" sz="1400" i="1" dirty="0">
                <a:solidFill>
                  <a:srgbClr val="2A00FF"/>
                </a:solidFill>
                <a:latin typeface="Consolas" panose="020B0609020204030204" pitchFamily="49" charset="0"/>
              </a:rPr>
              <a:t>"hidden" </a:t>
            </a:r>
            <a:r>
              <a:rPr lang="en-US" altLang="ko-KR" sz="1400" i="1" dirty="0">
                <a:solidFill>
                  <a:srgbClr val="7F007F"/>
                </a:solidFill>
                <a:latin typeface="Consolas" panose="020B0609020204030204" pitchFamily="49" charset="0"/>
              </a:rPr>
              <a:t>name</a:t>
            </a:r>
            <a:r>
              <a:rPr lang="en-US" altLang="ko-KR" sz="1400" i="1" dirty="0">
                <a:solidFill>
                  <a:srgbClr val="000000"/>
                </a:solidFill>
                <a:latin typeface="Consolas" panose="020B0609020204030204" pitchFamily="49" charset="0"/>
              </a:rPr>
              <a:t>=</a:t>
            </a:r>
            <a:r>
              <a:rPr lang="en-US" altLang="ko-KR" sz="1400" i="1" dirty="0">
                <a:solidFill>
                  <a:srgbClr val="2A00FF"/>
                </a:solidFill>
                <a:latin typeface="Consolas" panose="020B0609020204030204" pitchFamily="49" charset="0"/>
              </a:rPr>
              <a:t>"</a:t>
            </a:r>
            <a:r>
              <a:rPr lang="en-US" altLang="ko-KR" sz="1400" i="1" dirty="0">
                <a:solidFill>
                  <a:srgbClr val="000000"/>
                </a:solidFill>
                <a:latin typeface="Consolas" panose="020B0609020204030204" pitchFamily="49" charset="0"/>
              </a:rPr>
              <a:t>${_</a:t>
            </a:r>
            <a:r>
              <a:rPr lang="en-US" altLang="ko-KR" sz="1400" i="1" dirty="0" err="1">
                <a:solidFill>
                  <a:srgbClr val="000000"/>
                </a:solidFill>
                <a:latin typeface="Consolas" panose="020B0609020204030204" pitchFamily="49" charset="0"/>
              </a:rPr>
              <a:t>csrf.parameterName</a:t>
            </a:r>
            <a:r>
              <a:rPr lang="en-US" altLang="ko-KR" sz="1400" i="1" dirty="0">
                <a:solidFill>
                  <a:srgbClr val="000000"/>
                </a:solidFill>
                <a:latin typeface="Consolas" panose="020B0609020204030204" pitchFamily="49" charset="0"/>
              </a:rPr>
              <a:t>}</a:t>
            </a:r>
            <a:r>
              <a:rPr lang="en-US" altLang="ko-KR" sz="1400" i="1" dirty="0">
                <a:solidFill>
                  <a:srgbClr val="2A00FF"/>
                </a:solidFill>
                <a:latin typeface="Consolas" panose="020B0609020204030204" pitchFamily="49" charset="0"/>
              </a:rPr>
              <a:t>" </a:t>
            </a:r>
            <a:r>
              <a:rPr lang="en-US" altLang="ko-KR" sz="1400" i="1" dirty="0">
                <a:solidFill>
                  <a:srgbClr val="7F007F"/>
                </a:solidFill>
                <a:latin typeface="Consolas" panose="020B0609020204030204" pitchFamily="49" charset="0"/>
              </a:rPr>
              <a:t>value</a:t>
            </a:r>
            <a:r>
              <a:rPr lang="en-US" altLang="ko-KR" sz="1400" i="1" dirty="0">
                <a:solidFill>
                  <a:srgbClr val="000000"/>
                </a:solidFill>
                <a:latin typeface="Consolas" panose="020B0609020204030204" pitchFamily="49" charset="0"/>
              </a:rPr>
              <a:t>=</a:t>
            </a:r>
            <a:r>
              <a:rPr lang="en-US" altLang="ko-KR" sz="1400" i="1" dirty="0">
                <a:solidFill>
                  <a:srgbClr val="2A00FF"/>
                </a:solidFill>
                <a:latin typeface="Consolas" panose="020B0609020204030204" pitchFamily="49" charset="0"/>
              </a:rPr>
              <a:t>"</a:t>
            </a:r>
            <a:r>
              <a:rPr lang="en-US" altLang="ko-KR" sz="1400" i="1" dirty="0">
                <a:solidFill>
                  <a:srgbClr val="000000"/>
                </a:solidFill>
                <a:latin typeface="Consolas" panose="020B0609020204030204" pitchFamily="49" charset="0"/>
              </a:rPr>
              <a:t>${_</a:t>
            </a:r>
            <a:r>
              <a:rPr lang="en-US" altLang="ko-KR" sz="1400" i="1" dirty="0" err="1">
                <a:solidFill>
                  <a:srgbClr val="000000"/>
                </a:solidFill>
                <a:latin typeface="Consolas" panose="020B0609020204030204" pitchFamily="49" charset="0"/>
              </a:rPr>
              <a:t>csrf.token</a:t>
            </a:r>
            <a:r>
              <a:rPr lang="en-US" altLang="ko-KR" sz="1400" i="1" dirty="0">
                <a:solidFill>
                  <a:srgbClr val="000000"/>
                </a:solidFill>
                <a:latin typeface="Consolas" panose="020B0609020204030204" pitchFamily="49" charset="0"/>
              </a:rPr>
              <a:t>}</a:t>
            </a:r>
            <a:r>
              <a:rPr lang="en-US" altLang="ko-KR" sz="1400" i="1" dirty="0">
                <a:solidFill>
                  <a:srgbClr val="2A00FF"/>
                </a:solidFill>
                <a:latin typeface="Consolas" panose="020B0609020204030204" pitchFamily="49" charset="0"/>
              </a:rPr>
              <a:t>" </a:t>
            </a:r>
            <a:r>
              <a:rPr lang="en-US" altLang="ko-KR" sz="1400" i="1" dirty="0">
                <a:solidFill>
                  <a:srgbClr val="008080"/>
                </a:solidFill>
                <a:latin typeface="Consolas" panose="020B0609020204030204" pitchFamily="49" charset="0"/>
              </a:rPr>
              <a:t>/&gt;</a:t>
            </a:r>
          </a:p>
          <a:p>
            <a:pPr algn="l"/>
            <a:r>
              <a:rPr lang="en-US" altLang="ko-KR" sz="1400" dirty="0">
                <a:solidFill>
                  <a:srgbClr val="008080"/>
                </a:solidFill>
                <a:latin typeface="Consolas" panose="020B0609020204030204" pitchFamily="49" charset="0"/>
              </a:rPr>
              <a:t>&lt;</a:t>
            </a:r>
            <a:r>
              <a:rPr lang="en-US" altLang="ko-KR" sz="1400" dirty="0">
                <a:solidFill>
                  <a:srgbClr val="3F7F7F"/>
                </a:solidFill>
                <a:latin typeface="Consolas" panose="020B0609020204030204" pitchFamily="49" charset="0"/>
              </a:rPr>
              <a:t>input </a:t>
            </a:r>
            <a:r>
              <a:rPr lang="en-US" altLang="ko-KR" sz="1400" dirty="0">
                <a:solidFill>
                  <a:srgbClr val="7F007F"/>
                </a:solidFill>
                <a:latin typeface="Consolas" panose="020B0609020204030204" pitchFamily="49" charset="0"/>
              </a:rPr>
              <a:t>type</a:t>
            </a:r>
            <a:r>
              <a:rPr lang="en-US" altLang="ko-KR" sz="1400" dirty="0">
                <a:solidFill>
                  <a:srgbClr val="000000"/>
                </a:solidFill>
                <a:latin typeface="Consolas" panose="020B0609020204030204" pitchFamily="49" charset="0"/>
              </a:rPr>
              <a:t>=</a:t>
            </a:r>
            <a:r>
              <a:rPr lang="en-US" altLang="ko-KR" sz="1400" i="1" dirty="0">
                <a:solidFill>
                  <a:srgbClr val="2A00FF"/>
                </a:solidFill>
                <a:latin typeface="Consolas" panose="020B0609020204030204" pitchFamily="49" charset="0"/>
              </a:rPr>
              <a:t>"hidden" </a:t>
            </a:r>
            <a:r>
              <a:rPr lang="en-US" altLang="ko-KR" sz="1400" i="1" dirty="0">
                <a:solidFill>
                  <a:srgbClr val="7F007F"/>
                </a:solidFill>
                <a:latin typeface="Consolas" panose="020B0609020204030204" pitchFamily="49" charset="0"/>
              </a:rPr>
              <a:t>name</a:t>
            </a:r>
            <a:r>
              <a:rPr lang="en-US" altLang="ko-KR" sz="1400" i="1" dirty="0">
                <a:solidFill>
                  <a:srgbClr val="000000"/>
                </a:solidFill>
                <a:latin typeface="Consolas" panose="020B0609020204030204" pitchFamily="49" charset="0"/>
              </a:rPr>
              <a:t>=</a:t>
            </a:r>
            <a:r>
              <a:rPr lang="en-US" altLang="ko-KR" sz="1400" i="1" dirty="0">
                <a:solidFill>
                  <a:srgbClr val="2A00FF"/>
                </a:solidFill>
                <a:latin typeface="Consolas" panose="020B0609020204030204" pitchFamily="49" charset="0"/>
              </a:rPr>
              <a:t>"</a:t>
            </a:r>
            <a:r>
              <a:rPr lang="en-US" altLang="ko-KR" sz="1400" i="1" dirty="0">
                <a:solidFill>
                  <a:srgbClr val="000000"/>
                </a:solidFill>
                <a:latin typeface="Consolas" panose="020B0609020204030204" pitchFamily="49" charset="0"/>
              </a:rPr>
              <a:t>${_</a:t>
            </a:r>
            <a:r>
              <a:rPr lang="en-US" altLang="ko-KR" sz="1400" i="1" dirty="0" err="1">
                <a:solidFill>
                  <a:srgbClr val="000000"/>
                </a:solidFill>
                <a:latin typeface="Consolas" panose="020B0609020204030204" pitchFamily="49" charset="0"/>
              </a:rPr>
              <a:t>csrf.headerName</a:t>
            </a:r>
            <a:r>
              <a:rPr lang="en-US" altLang="ko-KR" sz="1400" i="1" dirty="0">
                <a:solidFill>
                  <a:srgbClr val="000000"/>
                </a:solidFill>
                <a:latin typeface="Consolas" panose="020B0609020204030204" pitchFamily="49" charset="0"/>
              </a:rPr>
              <a:t>}</a:t>
            </a:r>
            <a:r>
              <a:rPr lang="en-US" altLang="ko-KR" sz="1400" i="1" dirty="0">
                <a:solidFill>
                  <a:srgbClr val="2A00FF"/>
                </a:solidFill>
                <a:latin typeface="Consolas" panose="020B0609020204030204" pitchFamily="49" charset="0"/>
              </a:rPr>
              <a:t>" </a:t>
            </a:r>
            <a:r>
              <a:rPr lang="en-US" altLang="ko-KR" sz="1400" i="1" dirty="0">
                <a:solidFill>
                  <a:srgbClr val="7F007F"/>
                </a:solidFill>
                <a:latin typeface="Consolas" panose="020B0609020204030204" pitchFamily="49" charset="0"/>
              </a:rPr>
              <a:t>value</a:t>
            </a:r>
            <a:r>
              <a:rPr lang="en-US" altLang="ko-KR" sz="1400" i="1" dirty="0">
                <a:solidFill>
                  <a:srgbClr val="000000"/>
                </a:solidFill>
                <a:latin typeface="Consolas" panose="020B0609020204030204" pitchFamily="49" charset="0"/>
              </a:rPr>
              <a:t>=</a:t>
            </a:r>
            <a:r>
              <a:rPr lang="en-US" altLang="ko-KR" sz="1400" i="1" dirty="0">
                <a:solidFill>
                  <a:srgbClr val="2A00FF"/>
                </a:solidFill>
                <a:latin typeface="Consolas" panose="020B0609020204030204" pitchFamily="49" charset="0"/>
              </a:rPr>
              <a:t>"</a:t>
            </a:r>
            <a:r>
              <a:rPr lang="en-US" altLang="ko-KR" sz="1400" i="1" dirty="0">
                <a:solidFill>
                  <a:srgbClr val="000000"/>
                </a:solidFill>
                <a:latin typeface="Consolas" panose="020B0609020204030204" pitchFamily="49" charset="0"/>
              </a:rPr>
              <a:t>${_</a:t>
            </a:r>
            <a:r>
              <a:rPr lang="en-US" altLang="ko-KR" sz="1400" i="1" dirty="0" err="1">
                <a:solidFill>
                  <a:srgbClr val="000000"/>
                </a:solidFill>
                <a:latin typeface="Consolas" panose="020B0609020204030204" pitchFamily="49" charset="0"/>
              </a:rPr>
              <a:t>csrf.headerName</a:t>
            </a:r>
            <a:r>
              <a:rPr lang="en-US" altLang="ko-KR" sz="1400" i="1" dirty="0">
                <a:solidFill>
                  <a:srgbClr val="000000"/>
                </a:solidFill>
                <a:latin typeface="Consolas" panose="020B0609020204030204" pitchFamily="49" charset="0"/>
              </a:rPr>
              <a:t>}</a:t>
            </a:r>
            <a:r>
              <a:rPr lang="en-US" altLang="ko-KR" sz="1400" i="1" dirty="0">
                <a:solidFill>
                  <a:srgbClr val="2A00FF"/>
                </a:solidFill>
                <a:latin typeface="Consolas" panose="020B0609020204030204" pitchFamily="49" charset="0"/>
              </a:rPr>
              <a:t>" </a:t>
            </a:r>
            <a:r>
              <a:rPr lang="en-US" altLang="ko-KR" sz="1400" i="1" dirty="0">
                <a:solidFill>
                  <a:srgbClr val="008080"/>
                </a:solidFill>
                <a:latin typeface="Consolas" panose="020B0609020204030204" pitchFamily="49" charset="0"/>
              </a:rPr>
              <a:t>/&gt;</a:t>
            </a:r>
            <a:endParaRPr lang="en-US" altLang="ko-KR" sz="1100" b="0" i="1" dirty="0">
              <a:effectLst/>
              <a:latin typeface="+mj-lt"/>
            </a:endParaRPr>
          </a:p>
          <a:p>
            <a:endParaRPr lang="ko-KR" altLang="en-US" sz="1400" i="1" dirty="0">
              <a:ln>
                <a:solidFill>
                  <a:schemeClr val="tx1">
                    <a:lumMod val="75000"/>
                    <a:lumOff val="25000"/>
                    <a:alpha val="15000"/>
                  </a:schemeClr>
                </a:solidFill>
              </a:ln>
              <a:latin typeface="+mj-lt"/>
              <a:ea typeface="KoPub돋움체 Medium" panose="00000600000000000000" pitchFamily="2" charset="-127"/>
            </a:endParaRPr>
          </a:p>
        </p:txBody>
      </p:sp>
      <p:sp>
        <p:nvSpPr>
          <p:cNvPr id="16" name="TextBox 15">
            <a:extLst>
              <a:ext uri="{FF2B5EF4-FFF2-40B4-BE49-F238E27FC236}">
                <a16:creationId xmlns:a16="http://schemas.microsoft.com/office/drawing/2014/main" id="{D81DB712-FEF6-4753-9373-7D62C8202A63}"/>
              </a:ext>
            </a:extLst>
          </p:cNvPr>
          <p:cNvSpPr txBox="1"/>
          <p:nvPr/>
        </p:nvSpPr>
        <p:spPr>
          <a:xfrm>
            <a:off x="1460435" y="1177202"/>
            <a:ext cx="5264727" cy="461665"/>
          </a:xfrm>
          <a:prstGeom prst="rect">
            <a:avLst/>
          </a:prstGeom>
          <a:noFill/>
        </p:spPr>
        <p:txBody>
          <a:bodyPr wrap="square" rtlCol="0">
            <a:spAutoFit/>
          </a:bodyPr>
          <a:lstStyle/>
          <a:p>
            <a:pPr algn="l"/>
            <a:r>
              <a:rPr lang="en-US" altLang="ko-KR" sz="2400" b="1" dirty="0" err="1">
                <a:solidFill>
                  <a:srgbClr val="555555"/>
                </a:solidFill>
                <a:latin typeface="Noto Sans CJK KR"/>
              </a:rPr>
              <a:t>Csrf</a:t>
            </a:r>
            <a:r>
              <a:rPr lang="ko-KR" altLang="en-US" sz="2400" b="1" i="0" dirty="0">
                <a:solidFill>
                  <a:srgbClr val="555555"/>
                </a:solidFill>
                <a:effectLst/>
                <a:latin typeface="Noto Sans CJK KR"/>
              </a:rPr>
              <a:t>토큰 기반 인증</a:t>
            </a:r>
          </a:p>
        </p:txBody>
      </p:sp>
      <p:sp>
        <p:nvSpPr>
          <p:cNvPr id="17" name="직사각형 16">
            <a:extLst>
              <a:ext uri="{FF2B5EF4-FFF2-40B4-BE49-F238E27FC236}">
                <a16:creationId xmlns:a16="http://schemas.microsoft.com/office/drawing/2014/main" id="{462BF691-42F2-44A7-B98D-BEE846DDAF43}"/>
              </a:ext>
            </a:extLst>
          </p:cNvPr>
          <p:cNvSpPr/>
          <p:nvPr/>
        </p:nvSpPr>
        <p:spPr>
          <a:xfrm>
            <a:off x="1174685" y="2602005"/>
            <a:ext cx="190500" cy="323850"/>
          </a:xfrm>
          <a:prstGeom prst="rect">
            <a:avLst/>
          </a:prstGeom>
          <a:solidFill>
            <a:srgbClr val="632B8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2190039A-5196-4D6E-B4FD-8FC0B30A65AC}"/>
              </a:ext>
            </a:extLst>
          </p:cNvPr>
          <p:cNvSpPr txBox="1"/>
          <p:nvPr/>
        </p:nvSpPr>
        <p:spPr>
          <a:xfrm>
            <a:off x="1365185" y="2873995"/>
            <a:ext cx="9979090" cy="1184940"/>
          </a:xfrm>
          <a:prstGeom prst="rect">
            <a:avLst/>
          </a:prstGeom>
          <a:noFill/>
        </p:spPr>
        <p:txBody>
          <a:bodyPr wrap="square" rtlCol="0">
            <a:spAutoFit/>
          </a:bodyPr>
          <a:lstStyle/>
          <a:p>
            <a:pPr algn="l"/>
            <a:r>
              <a:rPr lang="en-US" altLang="ko-KR" sz="1200" dirty="0">
                <a:solidFill>
                  <a:srgbClr val="008080"/>
                </a:solidFill>
                <a:latin typeface="Consolas" panose="020B0609020204030204" pitchFamily="49" charset="0"/>
              </a:rPr>
              <a:t>&lt;</a:t>
            </a:r>
            <a:r>
              <a:rPr lang="en-US" altLang="ko-KR" sz="1200" dirty="0" err="1">
                <a:solidFill>
                  <a:srgbClr val="3F7F7F"/>
                </a:solidFill>
                <a:latin typeface="Consolas" panose="020B0609020204030204" pitchFamily="49" charset="0"/>
              </a:rPr>
              <a:t>security:intercept-url</a:t>
            </a:r>
            <a:r>
              <a:rPr lang="en-US" altLang="ko-KR" sz="1200" dirty="0">
                <a:solidFill>
                  <a:srgbClr val="3F7F7F"/>
                </a:solidFill>
                <a:latin typeface="Consolas" panose="020B0609020204030204" pitchFamily="49" charset="0"/>
              </a:rPr>
              <a:t> </a:t>
            </a:r>
            <a:r>
              <a:rPr lang="en-US" altLang="ko-KR" sz="1200" dirty="0">
                <a:solidFill>
                  <a:srgbClr val="7F007F"/>
                </a:solidFill>
                <a:latin typeface="Consolas" panose="020B0609020204030204" pitchFamily="49" charset="0"/>
              </a:rPr>
              <a:t>pattern</a:t>
            </a:r>
            <a:r>
              <a:rPr lang="en-US" altLang="ko-KR" sz="1200" dirty="0">
                <a:solidFill>
                  <a:srgbClr val="000000"/>
                </a:solidFill>
                <a:latin typeface="Consolas" panose="020B0609020204030204" pitchFamily="49" charset="0"/>
              </a:rPr>
              <a:t>=</a:t>
            </a:r>
            <a:r>
              <a:rPr lang="en-US" altLang="ko-KR" sz="1200" i="1" dirty="0">
                <a:solidFill>
                  <a:srgbClr val="2A00FF"/>
                </a:solidFill>
                <a:latin typeface="Consolas" panose="020B0609020204030204" pitchFamily="49" charset="0"/>
              </a:rPr>
              <a:t>"/membership.do" </a:t>
            </a:r>
            <a:r>
              <a:rPr lang="en-US" altLang="ko-KR" sz="1200" i="1" dirty="0">
                <a:solidFill>
                  <a:srgbClr val="7F007F"/>
                </a:solidFill>
                <a:latin typeface="Consolas" panose="020B0609020204030204" pitchFamily="49" charset="0"/>
              </a:rPr>
              <a:t>access</a:t>
            </a:r>
            <a:r>
              <a:rPr lang="en-US" altLang="ko-KR" sz="1200" i="1" dirty="0">
                <a:solidFill>
                  <a:srgbClr val="000000"/>
                </a:solidFill>
                <a:latin typeface="Consolas" panose="020B0609020204030204" pitchFamily="49" charset="0"/>
              </a:rPr>
              <a:t>=</a:t>
            </a:r>
            <a:r>
              <a:rPr lang="en-US" altLang="ko-KR" sz="1200" i="1" dirty="0">
                <a:solidFill>
                  <a:srgbClr val="2A00FF"/>
                </a:solidFill>
                <a:latin typeface="Consolas" panose="020B0609020204030204" pitchFamily="49" charset="0"/>
              </a:rPr>
              <a:t>"</a:t>
            </a:r>
            <a:r>
              <a:rPr lang="en-US" altLang="ko-KR" sz="1200" i="1" dirty="0" err="1">
                <a:solidFill>
                  <a:srgbClr val="2A00FF"/>
                </a:solidFill>
                <a:latin typeface="Consolas" panose="020B0609020204030204" pitchFamily="49" charset="0"/>
              </a:rPr>
              <a:t>hasRole</a:t>
            </a:r>
            <a:r>
              <a:rPr lang="en-US" altLang="ko-KR" sz="1200" i="1" dirty="0">
                <a:solidFill>
                  <a:srgbClr val="2A00FF"/>
                </a:solidFill>
                <a:latin typeface="Consolas" panose="020B0609020204030204" pitchFamily="49" charset="0"/>
              </a:rPr>
              <a:t>('ROLE_ADMIN')"</a:t>
            </a:r>
            <a:r>
              <a:rPr lang="en-US" altLang="ko-KR" sz="1200" i="1" dirty="0">
                <a:solidFill>
                  <a:srgbClr val="008080"/>
                </a:solidFill>
                <a:latin typeface="Consolas" panose="020B0609020204030204" pitchFamily="49" charset="0"/>
              </a:rPr>
              <a:t>/&gt;</a:t>
            </a:r>
          </a:p>
          <a:p>
            <a:pPr algn="l"/>
            <a:r>
              <a:rPr lang="en-US" altLang="ko-KR" sz="1200" dirty="0">
                <a:solidFill>
                  <a:srgbClr val="008080"/>
                </a:solidFill>
                <a:latin typeface="Consolas" panose="020B0609020204030204" pitchFamily="49" charset="0"/>
              </a:rPr>
              <a:t>&lt;</a:t>
            </a:r>
            <a:r>
              <a:rPr lang="en-US" altLang="ko-KR" sz="1200" dirty="0" err="1">
                <a:solidFill>
                  <a:srgbClr val="3F7F7F"/>
                </a:solidFill>
                <a:latin typeface="Consolas" panose="020B0609020204030204" pitchFamily="49" charset="0"/>
              </a:rPr>
              <a:t>security:intercept-url</a:t>
            </a:r>
            <a:r>
              <a:rPr lang="en-US" altLang="ko-KR" sz="1200" dirty="0">
                <a:solidFill>
                  <a:srgbClr val="3F7F7F"/>
                </a:solidFill>
                <a:latin typeface="Consolas" panose="020B0609020204030204" pitchFamily="49" charset="0"/>
              </a:rPr>
              <a:t> </a:t>
            </a:r>
            <a:r>
              <a:rPr lang="en-US" altLang="ko-KR" sz="1200" dirty="0">
                <a:solidFill>
                  <a:srgbClr val="7F007F"/>
                </a:solidFill>
                <a:latin typeface="Consolas" panose="020B0609020204030204" pitchFamily="49" charset="0"/>
              </a:rPr>
              <a:t>pattern</a:t>
            </a:r>
            <a:r>
              <a:rPr lang="en-US" altLang="ko-KR" sz="1200" dirty="0">
                <a:solidFill>
                  <a:srgbClr val="000000"/>
                </a:solidFill>
                <a:latin typeface="Consolas" panose="020B0609020204030204" pitchFamily="49" charset="0"/>
              </a:rPr>
              <a:t>=</a:t>
            </a:r>
            <a:r>
              <a:rPr lang="en-US" altLang="ko-KR" sz="1200" i="1" dirty="0">
                <a:solidFill>
                  <a:srgbClr val="2A00FF"/>
                </a:solidFill>
                <a:latin typeface="Consolas" panose="020B0609020204030204" pitchFamily="49" charset="0"/>
              </a:rPr>
              <a:t>"/mshipSelect.do" </a:t>
            </a:r>
            <a:r>
              <a:rPr lang="en-US" altLang="ko-KR" sz="1200" i="1" dirty="0">
                <a:solidFill>
                  <a:srgbClr val="7F007F"/>
                </a:solidFill>
                <a:latin typeface="Consolas" panose="020B0609020204030204" pitchFamily="49" charset="0"/>
              </a:rPr>
              <a:t>access</a:t>
            </a:r>
            <a:r>
              <a:rPr lang="en-US" altLang="ko-KR" sz="1200" i="1" dirty="0">
                <a:solidFill>
                  <a:srgbClr val="000000"/>
                </a:solidFill>
                <a:latin typeface="Consolas" panose="020B0609020204030204" pitchFamily="49" charset="0"/>
              </a:rPr>
              <a:t>=</a:t>
            </a:r>
            <a:r>
              <a:rPr lang="en-US" altLang="ko-KR" sz="1200" i="1" dirty="0">
                <a:solidFill>
                  <a:srgbClr val="2A00FF"/>
                </a:solidFill>
                <a:latin typeface="Consolas" panose="020B0609020204030204" pitchFamily="49" charset="0"/>
              </a:rPr>
              <a:t>"</a:t>
            </a:r>
            <a:r>
              <a:rPr lang="en-US" altLang="ko-KR" sz="1200" i="1" dirty="0" err="1">
                <a:solidFill>
                  <a:srgbClr val="2A00FF"/>
                </a:solidFill>
                <a:latin typeface="Consolas" panose="020B0609020204030204" pitchFamily="49" charset="0"/>
              </a:rPr>
              <a:t>hasRole</a:t>
            </a:r>
            <a:r>
              <a:rPr lang="en-US" altLang="ko-KR" sz="1200" i="1" dirty="0">
                <a:solidFill>
                  <a:srgbClr val="2A00FF"/>
                </a:solidFill>
                <a:latin typeface="Consolas" panose="020B0609020204030204" pitchFamily="49" charset="0"/>
              </a:rPr>
              <a:t>('ROLE_MEMBER')"</a:t>
            </a:r>
            <a:r>
              <a:rPr lang="en-US" altLang="ko-KR" sz="1200" i="1" dirty="0">
                <a:solidFill>
                  <a:srgbClr val="008080"/>
                </a:solidFill>
                <a:latin typeface="Consolas" panose="020B0609020204030204" pitchFamily="49" charset="0"/>
              </a:rPr>
              <a:t>/&gt;</a:t>
            </a:r>
          </a:p>
          <a:p>
            <a:pPr algn="l"/>
            <a:endParaRPr lang="en-US" altLang="ko-KR" sz="1000" dirty="0">
              <a:solidFill>
                <a:srgbClr val="008080"/>
              </a:solidFill>
              <a:latin typeface="Consolas" panose="020B0609020204030204" pitchFamily="49" charset="0"/>
            </a:endParaRPr>
          </a:p>
          <a:p>
            <a:pPr algn="l"/>
            <a:r>
              <a:rPr lang="en-US" altLang="ko-KR" sz="1000" dirty="0">
                <a:solidFill>
                  <a:srgbClr val="008080"/>
                </a:solidFill>
                <a:latin typeface="Consolas" panose="020B0609020204030204" pitchFamily="49" charset="0"/>
              </a:rPr>
              <a:t>&lt;</a:t>
            </a:r>
            <a:r>
              <a:rPr lang="en-US" altLang="ko-KR" sz="1200" dirty="0" err="1">
                <a:solidFill>
                  <a:srgbClr val="3F7F7F"/>
                </a:solidFill>
                <a:latin typeface="Consolas" panose="020B0609020204030204" pitchFamily="49" charset="0"/>
              </a:rPr>
              <a:t>sec:authorize</a:t>
            </a:r>
            <a:r>
              <a:rPr lang="en-US" altLang="ko-KR" sz="1200" dirty="0">
                <a:solidFill>
                  <a:srgbClr val="3F7F7F"/>
                </a:solidFill>
                <a:latin typeface="Consolas" panose="020B0609020204030204" pitchFamily="49" charset="0"/>
              </a:rPr>
              <a:t> </a:t>
            </a:r>
            <a:r>
              <a:rPr lang="en-US" altLang="ko-KR" sz="1200" dirty="0">
                <a:solidFill>
                  <a:srgbClr val="7F007F"/>
                </a:solidFill>
                <a:latin typeface="Consolas" panose="020B0609020204030204" pitchFamily="49" charset="0"/>
              </a:rPr>
              <a:t>access</a:t>
            </a:r>
            <a:r>
              <a:rPr lang="en-US" altLang="ko-KR" sz="1200" dirty="0">
                <a:solidFill>
                  <a:srgbClr val="000000"/>
                </a:solidFill>
                <a:latin typeface="Consolas" panose="020B0609020204030204" pitchFamily="49" charset="0"/>
              </a:rPr>
              <a:t>=</a:t>
            </a:r>
            <a:r>
              <a:rPr lang="en-US" altLang="ko-KR" sz="1200" i="1" dirty="0">
                <a:solidFill>
                  <a:srgbClr val="2A00FF"/>
                </a:solidFill>
                <a:latin typeface="Consolas" panose="020B0609020204030204" pitchFamily="49" charset="0"/>
              </a:rPr>
              <a:t>“</a:t>
            </a:r>
            <a:r>
              <a:rPr lang="en-US" altLang="ko-KR" sz="1200" i="1" dirty="0" err="1">
                <a:solidFill>
                  <a:srgbClr val="2A00FF"/>
                </a:solidFill>
                <a:latin typeface="Consolas" panose="020B0609020204030204" pitchFamily="49" charset="0"/>
              </a:rPr>
              <a:t>isAuthenticated</a:t>
            </a:r>
            <a:r>
              <a:rPr lang="en-US" altLang="ko-KR" sz="1200" i="1" dirty="0">
                <a:solidFill>
                  <a:srgbClr val="2A00FF"/>
                </a:solidFill>
                <a:latin typeface="Consolas" panose="020B0609020204030204" pitchFamily="49" charset="0"/>
              </a:rPr>
              <a:t>()”</a:t>
            </a:r>
            <a:r>
              <a:rPr lang="en-US" altLang="ko-KR" sz="1200" i="1" dirty="0">
                <a:solidFill>
                  <a:srgbClr val="008080"/>
                </a:solidFill>
                <a:latin typeface="Consolas" panose="020B0609020204030204" pitchFamily="49" charset="0"/>
              </a:rPr>
              <a:t>&gt; </a:t>
            </a:r>
            <a:r>
              <a:rPr lang="en-US" altLang="ko-KR" sz="1200" dirty="0">
                <a:solidFill>
                  <a:srgbClr val="008080"/>
                </a:solidFill>
                <a:latin typeface="Consolas" panose="020B0609020204030204" pitchFamily="49" charset="0"/>
              </a:rPr>
              <a:t>&lt;/</a:t>
            </a:r>
            <a:r>
              <a:rPr lang="en-US" altLang="ko-KR" sz="1200" dirty="0" err="1">
                <a:solidFill>
                  <a:srgbClr val="3F7F7F"/>
                </a:solidFill>
                <a:latin typeface="Consolas" panose="020B0609020204030204" pitchFamily="49" charset="0"/>
              </a:rPr>
              <a:t>sec:authorize</a:t>
            </a:r>
            <a:r>
              <a:rPr lang="en-US" altLang="ko-KR" sz="1200" dirty="0">
                <a:solidFill>
                  <a:srgbClr val="008080"/>
                </a:solidFill>
                <a:latin typeface="Consolas" panose="020B0609020204030204" pitchFamily="49" charset="0"/>
              </a:rPr>
              <a:t>&gt;</a:t>
            </a:r>
          </a:p>
          <a:p>
            <a:endParaRPr lang="en-US" altLang="ko-KR" sz="1100" dirty="0">
              <a:ln>
                <a:solidFill>
                  <a:schemeClr val="tx1">
                    <a:lumMod val="75000"/>
                    <a:lumOff val="25000"/>
                    <a:alpha val="15000"/>
                  </a:schemeClr>
                </a:solidFill>
              </a:ln>
              <a:solidFill>
                <a:srgbClr val="008080"/>
              </a:solidFill>
              <a:latin typeface="Consolas" panose="020B0609020204030204" pitchFamily="49" charset="0"/>
              <a:ea typeface="KoPub돋움체 Medium" panose="00000600000000000000" pitchFamily="2" charset="-127"/>
            </a:endParaRPr>
          </a:p>
          <a:p>
            <a:pPr algn="l"/>
            <a:r>
              <a:rPr lang="en-US" altLang="ko-KR" sz="1400" dirty="0">
                <a:solidFill>
                  <a:srgbClr val="BF5F3F"/>
                </a:solidFill>
                <a:latin typeface="Consolas" panose="020B0609020204030204" pitchFamily="49" charset="0"/>
              </a:rPr>
              <a:t>&lt;%@ </a:t>
            </a:r>
            <a:r>
              <a:rPr lang="en-US" altLang="ko-KR" sz="1400" dirty="0" err="1">
                <a:solidFill>
                  <a:srgbClr val="3F7F7F"/>
                </a:solidFill>
                <a:latin typeface="Consolas" panose="020B0609020204030204" pitchFamily="49" charset="0"/>
              </a:rPr>
              <a:t>taglib</a:t>
            </a:r>
            <a:r>
              <a:rPr lang="en-US" altLang="ko-KR" sz="1400" dirty="0">
                <a:solidFill>
                  <a:srgbClr val="3F7F7F"/>
                </a:solidFill>
                <a:latin typeface="Consolas" panose="020B0609020204030204" pitchFamily="49" charset="0"/>
              </a:rPr>
              <a:t> </a:t>
            </a:r>
            <a:r>
              <a:rPr lang="en-US" altLang="ko-KR" sz="1400" dirty="0">
                <a:solidFill>
                  <a:srgbClr val="7F007F"/>
                </a:solidFill>
                <a:latin typeface="Consolas" panose="020B0609020204030204" pitchFamily="49" charset="0"/>
              </a:rPr>
              <a:t>prefix</a:t>
            </a:r>
            <a:r>
              <a:rPr lang="en-US" altLang="ko-KR" sz="1400" dirty="0">
                <a:solidFill>
                  <a:srgbClr val="000000"/>
                </a:solidFill>
                <a:latin typeface="Consolas" panose="020B0609020204030204" pitchFamily="49" charset="0"/>
              </a:rPr>
              <a:t>=</a:t>
            </a:r>
            <a:r>
              <a:rPr lang="en-US" altLang="ko-KR" sz="1400" i="1" dirty="0">
                <a:solidFill>
                  <a:srgbClr val="2A00FF"/>
                </a:solidFill>
                <a:latin typeface="Consolas" panose="020B0609020204030204" pitchFamily="49" charset="0"/>
              </a:rPr>
              <a:t>"sec” </a:t>
            </a:r>
            <a:r>
              <a:rPr lang="en-US" altLang="ko-KR" sz="1400" dirty="0" err="1">
                <a:solidFill>
                  <a:srgbClr val="7F007F"/>
                </a:solidFill>
                <a:latin typeface="Consolas" panose="020B0609020204030204" pitchFamily="49" charset="0"/>
              </a:rPr>
              <a:t>uri</a:t>
            </a:r>
            <a:r>
              <a:rPr lang="en-US" altLang="ko-KR" sz="1400" dirty="0">
                <a:solidFill>
                  <a:srgbClr val="000000"/>
                </a:solidFill>
                <a:latin typeface="Consolas" panose="020B0609020204030204" pitchFamily="49" charset="0"/>
              </a:rPr>
              <a:t>=</a:t>
            </a:r>
            <a:r>
              <a:rPr lang="en-US" altLang="ko-KR" sz="1400" i="1" dirty="0">
                <a:solidFill>
                  <a:srgbClr val="2A00FF"/>
                </a:solidFill>
                <a:latin typeface="Consolas" panose="020B0609020204030204" pitchFamily="49" charset="0"/>
              </a:rPr>
              <a:t>"http://www.springframework.org/security/tags"</a:t>
            </a:r>
            <a:r>
              <a:rPr lang="en-US" altLang="ko-KR" sz="1400" i="1" dirty="0">
                <a:solidFill>
                  <a:srgbClr val="BF5F3F"/>
                </a:solidFill>
                <a:latin typeface="Consolas" panose="020B0609020204030204" pitchFamily="49" charset="0"/>
              </a:rPr>
              <a:t>%&gt;</a:t>
            </a:r>
            <a:endParaRPr lang="ko-KR" altLang="en-US" sz="700" dirty="0">
              <a:ln>
                <a:solidFill>
                  <a:schemeClr val="tx1">
                    <a:lumMod val="75000"/>
                    <a:lumOff val="25000"/>
                    <a:alpha val="15000"/>
                  </a:schemeClr>
                </a:solidFill>
              </a:ln>
              <a:latin typeface="KoPub돋움체 Medium" panose="00000600000000000000" pitchFamily="2" charset="-127"/>
              <a:ea typeface="KoPub돋움체 Medium" panose="00000600000000000000" pitchFamily="2" charset="-127"/>
            </a:endParaRPr>
          </a:p>
        </p:txBody>
      </p:sp>
      <p:sp>
        <p:nvSpPr>
          <p:cNvPr id="19" name="TextBox 18">
            <a:extLst>
              <a:ext uri="{FF2B5EF4-FFF2-40B4-BE49-F238E27FC236}">
                <a16:creationId xmlns:a16="http://schemas.microsoft.com/office/drawing/2014/main" id="{B56FB2E0-C41D-48F4-94F8-F4E292401DFE}"/>
              </a:ext>
            </a:extLst>
          </p:cNvPr>
          <p:cNvSpPr txBox="1"/>
          <p:nvPr/>
        </p:nvSpPr>
        <p:spPr>
          <a:xfrm>
            <a:off x="1460435" y="2521363"/>
            <a:ext cx="5791200" cy="430887"/>
          </a:xfrm>
          <a:prstGeom prst="rect">
            <a:avLst/>
          </a:prstGeom>
          <a:noFill/>
        </p:spPr>
        <p:txBody>
          <a:bodyPr wrap="square" rtlCol="0">
            <a:spAutoFit/>
          </a:bodyPr>
          <a:lstStyle/>
          <a:p>
            <a:r>
              <a:rPr lang="en-US" altLang="ko-KR" sz="2100" dirty="0">
                <a:ln>
                  <a:solidFill>
                    <a:schemeClr val="tx1">
                      <a:lumMod val="75000"/>
                      <a:lumOff val="25000"/>
                      <a:alpha val="15000"/>
                    </a:schemeClr>
                  </a:solidFill>
                </a:ln>
                <a:latin typeface="KoPub돋움체 Bold" panose="00000800000000000000" pitchFamily="2" charset="-127"/>
                <a:ea typeface="KoPub돋움체 Bold" panose="00000800000000000000" pitchFamily="2" charset="-127"/>
              </a:rPr>
              <a:t>User </a:t>
            </a:r>
            <a:r>
              <a:rPr lang="ko-KR" altLang="en-US" sz="2100" dirty="0">
                <a:ln>
                  <a:solidFill>
                    <a:schemeClr val="tx1">
                      <a:lumMod val="75000"/>
                      <a:lumOff val="25000"/>
                      <a:alpha val="15000"/>
                    </a:schemeClr>
                  </a:solidFill>
                </a:ln>
                <a:latin typeface="KoPub돋움체 Bold" panose="00000800000000000000" pitchFamily="2" charset="-127"/>
                <a:ea typeface="KoPub돋움체 Bold" panose="00000800000000000000" pitchFamily="2" charset="-127"/>
              </a:rPr>
              <a:t>접근 권한 설정 </a:t>
            </a:r>
          </a:p>
        </p:txBody>
      </p:sp>
      <p:sp>
        <p:nvSpPr>
          <p:cNvPr id="20" name="직사각형 19">
            <a:extLst>
              <a:ext uri="{FF2B5EF4-FFF2-40B4-BE49-F238E27FC236}">
                <a16:creationId xmlns:a16="http://schemas.microsoft.com/office/drawing/2014/main" id="{77960000-CE30-4889-A0B6-50C4D8E71375}"/>
              </a:ext>
            </a:extLst>
          </p:cNvPr>
          <p:cNvSpPr/>
          <p:nvPr/>
        </p:nvSpPr>
        <p:spPr>
          <a:xfrm>
            <a:off x="1156448" y="4242816"/>
            <a:ext cx="190500" cy="323850"/>
          </a:xfrm>
          <a:prstGeom prst="rect">
            <a:avLst/>
          </a:prstGeom>
          <a:solidFill>
            <a:srgbClr val="632B8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TextBox 20">
            <a:extLst>
              <a:ext uri="{FF2B5EF4-FFF2-40B4-BE49-F238E27FC236}">
                <a16:creationId xmlns:a16="http://schemas.microsoft.com/office/drawing/2014/main" id="{A6945BAF-B469-4488-99AE-17B70C022F53}"/>
              </a:ext>
            </a:extLst>
          </p:cNvPr>
          <p:cNvSpPr txBox="1"/>
          <p:nvPr/>
        </p:nvSpPr>
        <p:spPr>
          <a:xfrm>
            <a:off x="1405218" y="4556472"/>
            <a:ext cx="5791200" cy="1015663"/>
          </a:xfrm>
          <a:prstGeom prst="rect">
            <a:avLst/>
          </a:prstGeom>
          <a:noFill/>
        </p:spPr>
        <p:txBody>
          <a:bodyPr wrap="square" rtlCol="0">
            <a:spAutoFit/>
          </a:bodyPr>
          <a:lstStyle/>
          <a:p>
            <a:pPr algn="l"/>
            <a:r>
              <a:rPr lang="en-US" altLang="ko-KR" sz="1200" dirty="0">
                <a:solidFill>
                  <a:srgbClr val="000000"/>
                </a:solidFill>
                <a:latin typeface="Consolas" panose="020B0609020204030204" pitchFamily="49" charset="0"/>
              </a:rPr>
              <a:t>String </a:t>
            </a:r>
            <a:r>
              <a:rPr lang="en-US" altLang="ko-KR" sz="1200" dirty="0" err="1">
                <a:solidFill>
                  <a:srgbClr val="6A3E3E"/>
                </a:solidFill>
                <a:latin typeface="Consolas" panose="020B0609020204030204" pitchFamily="49" charset="0"/>
              </a:rPr>
              <a:t>inputPw</a:t>
            </a:r>
            <a:r>
              <a:rPr lang="en-US" altLang="ko-KR" sz="1200" dirty="0">
                <a:solidFill>
                  <a:srgbClr val="000000"/>
                </a:solidFill>
                <a:latin typeface="Consolas" panose="020B0609020204030204" pitchFamily="49" charset="0"/>
              </a:rPr>
              <a:t> = </a:t>
            </a:r>
            <a:r>
              <a:rPr lang="en-US" altLang="ko-KR" sz="1200" dirty="0" err="1">
                <a:solidFill>
                  <a:srgbClr val="6A3E3E"/>
                </a:solidFill>
                <a:latin typeface="Consolas" panose="020B0609020204030204" pitchFamily="49" charset="0"/>
              </a:rPr>
              <a:t>member</a:t>
            </a:r>
            <a:r>
              <a:rPr lang="en-US" altLang="ko-KR" sz="1200" dirty="0" err="1">
                <a:solidFill>
                  <a:srgbClr val="000000"/>
                </a:solidFill>
                <a:latin typeface="Consolas" panose="020B0609020204030204" pitchFamily="49" charset="0"/>
              </a:rPr>
              <a:t>.getPassword</a:t>
            </a:r>
            <a:r>
              <a:rPr lang="en-US" altLang="ko-KR" sz="1200" dirty="0">
                <a:solidFill>
                  <a:srgbClr val="000000"/>
                </a:solidFill>
                <a:latin typeface="Consolas" panose="020B0609020204030204" pitchFamily="49" charset="0"/>
              </a:rPr>
              <a:t>();</a:t>
            </a:r>
          </a:p>
          <a:p>
            <a:pPr algn="l"/>
            <a:r>
              <a:rPr lang="en-US" altLang="ko-KR" sz="1200" dirty="0">
                <a:solidFill>
                  <a:srgbClr val="000000"/>
                </a:solidFill>
                <a:latin typeface="Consolas" panose="020B0609020204030204" pitchFamily="49" charset="0"/>
              </a:rPr>
              <a:t>String </a:t>
            </a:r>
            <a:r>
              <a:rPr lang="en-US" altLang="ko-KR" sz="1200" dirty="0">
                <a:solidFill>
                  <a:srgbClr val="6A3E3E"/>
                </a:solidFill>
                <a:latin typeface="Consolas" panose="020B0609020204030204" pitchFamily="49" charset="0"/>
              </a:rPr>
              <a:t>pw</a:t>
            </a:r>
            <a:r>
              <a:rPr lang="en-US" altLang="ko-KR" sz="1200" dirty="0">
                <a:solidFill>
                  <a:srgbClr val="000000"/>
                </a:solidFill>
                <a:latin typeface="Consolas" panose="020B0609020204030204" pitchFamily="49" charset="0"/>
              </a:rPr>
              <a:t> = </a:t>
            </a:r>
            <a:r>
              <a:rPr lang="en-US" altLang="ko-KR" sz="1200" dirty="0" err="1">
                <a:solidFill>
                  <a:srgbClr val="0000C0"/>
                </a:solidFill>
                <a:latin typeface="Consolas" panose="020B0609020204030204" pitchFamily="49" charset="0"/>
              </a:rPr>
              <a:t>pwdEncoder</a:t>
            </a:r>
            <a:r>
              <a:rPr lang="en-US" altLang="ko-KR" sz="1200" dirty="0" err="1">
                <a:solidFill>
                  <a:srgbClr val="000000"/>
                </a:solidFill>
                <a:latin typeface="Consolas" panose="020B0609020204030204" pitchFamily="49" charset="0"/>
              </a:rPr>
              <a:t>.encode</a:t>
            </a:r>
            <a:r>
              <a:rPr lang="en-US" altLang="ko-KR" sz="1200" dirty="0">
                <a:solidFill>
                  <a:srgbClr val="000000"/>
                </a:solidFill>
                <a:latin typeface="Consolas" panose="020B0609020204030204" pitchFamily="49" charset="0"/>
              </a:rPr>
              <a:t>(</a:t>
            </a:r>
            <a:r>
              <a:rPr lang="en-US" altLang="ko-KR" sz="1200" dirty="0" err="1">
                <a:solidFill>
                  <a:srgbClr val="6A3E3E"/>
                </a:solidFill>
                <a:latin typeface="Consolas" panose="020B0609020204030204" pitchFamily="49" charset="0"/>
              </a:rPr>
              <a:t>inputPw</a:t>
            </a:r>
            <a:r>
              <a:rPr lang="en-US" altLang="ko-KR" sz="1200" dirty="0">
                <a:solidFill>
                  <a:srgbClr val="000000"/>
                </a:solidFill>
                <a:latin typeface="Consolas" panose="020B0609020204030204" pitchFamily="49" charset="0"/>
              </a:rPr>
              <a:t>);</a:t>
            </a:r>
          </a:p>
          <a:p>
            <a:pPr algn="l"/>
            <a:r>
              <a:rPr lang="en-US" altLang="ko-KR" sz="1200" dirty="0" err="1">
                <a:solidFill>
                  <a:srgbClr val="6A3E3E"/>
                </a:solidFill>
                <a:latin typeface="Consolas" panose="020B0609020204030204" pitchFamily="49" charset="0"/>
              </a:rPr>
              <a:t>member</a:t>
            </a:r>
            <a:r>
              <a:rPr lang="en-US" altLang="ko-KR" sz="1200" dirty="0" err="1">
                <a:solidFill>
                  <a:srgbClr val="000000"/>
                </a:solidFill>
                <a:latin typeface="Consolas" panose="020B0609020204030204" pitchFamily="49" charset="0"/>
              </a:rPr>
              <a:t>.setPassword</a:t>
            </a:r>
            <a:r>
              <a:rPr lang="en-US" altLang="ko-KR" sz="1200" dirty="0">
                <a:solidFill>
                  <a:srgbClr val="000000"/>
                </a:solidFill>
                <a:latin typeface="Consolas" panose="020B0609020204030204" pitchFamily="49" charset="0"/>
              </a:rPr>
              <a:t>(</a:t>
            </a:r>
            <a:r>
              <a:rPr lang="en-US" altLang="ko-KR" sz="1200" dirty="0">
                <a:solidFill>
                  <a:srgbClr val="6A3E3E"/>
                </a:solidFill>
                <a:latin typeface="Consolas" panose="020B0609020204030204" pitchFamily="49" charset="0"/>
              </a:rPr>
              <a:t>pw</a:t>
            </a:r>
            <a:r>
              <a:rPr lang="en-US" altLang="ko-KR" sz="1200" dirty="0">
                <a:solidFill>
                  <a:srgbClr val="000000"/>
                </a:solidFill>
                <a:latin typeface="Consolas" panose="020B0609020204030204" pitchFamily="49" charset="0"/>
              </a:rPr>
              <a:t>);</a:t>
            </a:r>
          </a:p>
          <a:p>
            <a:pPr algn="l"/>
            <a:r>
              <a:rPr lang="en-US" altLang="ko-KR" sz="1200" dirty="0">
                <a:solidFill>
                  <a:srgbClr val="3F7F5F"/>
                </a:solidFill>
                <a:latin typeface="Consolas" panose="020B0609020204030204" pitchFamily="49" charset="0"/>
              </a:rPr>
              <a:t>//</a:t>
            </a:r>
            <a:r>
              <a:rPr lang="ko-KR" altLang="en-US" sz="1200" dirty="0">
                <a:solidFill>
                  <a:srgbClr val="3F7F5F"/>
                </a:solidFill>
                <a:latin typeface="Consolas" panose="020B0609020204030204" pitchFamily="49" charset="0"/>
              </a:rPr>
              <a:t>입력한 </a:t>
            </a:r>
            <a:r>
              <a:rPr lang="ko-KR" altLang="en-US" sz="1200" dirty="0" err="1">
                <a:solidFill>
                  <a:srgbClr val="3F7F5F"/>
                </a:solidFill>
                <a:latin typeface="Consolas" panose="020B0609020204030204" pitchFamily="49" charset="0"/>
              </a:rPr>
              <a:t>비밀번와</a:t>
            </a:r>
            <a:r>
              <a:rPr lang="ko-KR" altLang="en-US" sz="1200" dirty="0">
                <a:solidFill>
                  <a:srgbClr val="3F7F5F"/>
                </a:solidFill>
                <a:latin typeface="Consolas" panose="020B0609020204030204" pitchFamily="49" charset="0"/>
              </a:rPr>
              <a:t> 일치하는지 </a:t>
            </a:r>
            <a:r>
              <a:rPr lang="en-US" altLang="ko-KR" sz="1200" dirty="0">
                <a:solidFill>
                  <a:srgbClr val="3F7F5F"/>
                </a:solidFill>
                <a:latin typeface="Consolas" panose="020B0609020204030204" pitchFamily="49" charset="0"/>
              </a:rPr>
              <a:t>match</a:t>
            </a:r>
            <a:r>
              <a:rPr lang="ko-KR" altLang="en-US" sz="1200" dirty="0">
                <a:solidFill>
                  <a:srgbClr val="3F7F5F"/>
                </a:solidFill>
                <a:latin typeface="Consolas" panose="020B0609020204030204" pitchFamily="49" charset="0"/>
              </a:rPr>
              <a:t>후  </a:t>
            </a:r>
            <a:r>
              <a:rPr lang="en-US" altLang="ko-KR" sz="1200" dirty="0">
                <a:solidFill>
                  <a:srgbClr val="3F7F5F"/>
                </a:solidFill>
                <a:latin typeface="Consolas" panose="020B0609020204030204" pitchFamily="49" charset="0"/>
              </a:rPr>
              <a:t>return</a:t>
            </a:r>
          </a:p>
          <a:p>
            <a:pPr algn="l"/>
            <a:r>
              <a:rPr lang="en-US" altLang="ko-KR" sz="1200" b="1" dirty="0">
                <a:solidFill>
                  <a:srgbClr val="7F0055"/>
                </a:solidFill>
                <a:latin typeface="Consolas" panose="020B0609020204030204" pitchFamily="49" charset="0"/>
              </a:rPr>
              <a:t>return</a:t>
            </a:r>
            <a:r>
              <a:rPr lang="en-US" altLang="ko-KR" sz="1200" b="1" dirty="0">
                <a:solidFill>
                  <a:srgbClr val="000000"/>
                </a:solidFill>
                <a:latin typeface="Consolas" panose="020B0609020204030204" pitchFamily="49" charset="0"/>
              </a:rPr>
              <a:t> </a:t>
            </a:r>
            <a:r>
              <a:rPr lang="en-US" altLang="ko-KR" sz="1200" b="1" dirty="0" err="1">
                <a:solidFill>
                  <a:srgbClr val="000000"/>
                </a:solidFill>
                <a:latin typeface="Consolas" panose="020B0609020204030204" pitchFamily="49" charset="0"/>
              </a:rPr>
              <a:t>String.</a:t>
            </a:r>
            <a:r>
              <a:rPr lang="en-US" altLang="ko-KR" sz="1200" b="1" i="1" dirty="0" err="1">
                <a:solidFill>
                  <a:srgbClr val="000000"/>
                </a:solidFill>
                <a:latin typeface="Consolas" panose="020B0609020204030204" pitchFamily="49" charset="0"/>
              </a:rPr>
              <a:t>valueOf</a:t>
            </a:r>
            <a:r>
              <a:rPr lang="en-US" altLang="ko-KR" sz="1200" b="1" i="1" dirty="0">
                <a:solidFill>
                  <a:srgbClr val="000000"/>
                </a:solidFill>
                <a:latin typeface="Consolas" panose="020B0609020204030204" pitchFamily="49" charset="0"/>
              </a:rPr>
              <a:t>(</a:t>
            </a:r>
            <a:r>
              <a:rPr lang="en-US" altLang="ko-KR" sz="1200" b="1" i="1" dirty="0" err="1">
                <a:solidFill>
                  <a:srgbClr val="0000C0"/>
                </a:solidFill>
                <a:latin typeface="Consolas" panose="020B0609020204030204" pitchFamily="49" charset="0"/>
              </a:rPr>
              <a:t>pwdEncoder</a:t>
            </a:r>
            <a:r>
              <a:rPr lang="en-US" altLang="ko-KR" sz="1200" b="1" i="1" dirty="0" err="1">
                <a:solidFill>
                  <a:srgbClr val="000000"/>
                </a:solidFill>
                <a:latin typeface="Consolas" panose="020B0609020204030204" pitchFamily="49" charset="0"/>
              </a:rPr>
              <a:t>.matches</a:t>
            </a:r>
            <a:r>
              <a:rPr lang="en-US" altLang="ko-KR" sz="1200" b="1" i="1" dirty="0">
                <a:solidFill>
                  <a:srgbClr val="000000"/>
                </a:solidFill>
                <a:latin typeface="Consolas" panose="020B0609020204030204" pitchFamily="49" charset="0"/>
              </a:rPr>
              <a:t>(</a:t>
            </a:r>
            <a:r>
              <a:rPr lang="en-US" altLang="ko-KR" sz="1200" b="1" i="1" dirty="0" err="1">
                <a:solidFill>
                  <a:srgbClr val="6A3E3E"/>
                </a:solidFill>
                <a:latin typeface="Consolas" panose="020B0609020204030204" pitchFamily="49" charset="0"/>
              </a:rPr>
              <a:t>inputPw</a:t>
            </a:r>
            <a:r>
              <a:rPr lang="en-US" altLang="ko-KR" sz="1200" b="1" i="1" dirty="0">
                <a:solidFill>
                  <a:srgbClr val="000000"/>
                </a:solidFill>
                <a:latin typeface="Consolas" panose="020B0609020204030204" pitchFamily="49" charset="0"/>
              </a:rPr>
              <a:t>,  </a:t>
            </a:r>
            <a:r>
              <a:rPr lang="en-US" altLang="ko-KR" sz="1200" b="1" i="1" dirty="0" err="1">
                <a:solidFill>
                  <a:srgbClr val="6A3E3E"/>
                </a:solidFill>
                <a:latin typeface="Consolas" panose="020B0609020204030204" pitchFamily="49" charset="0"/>
              </a:rPr>
              <a:t>encodedPw</a:t>
            </a:r>
            <a:r>
              <a:rPr lang="en-US" altLang="ko-KR" sz="1200" b="1" i="1" dirty="0">
                <a:solidFill>
                  <a:srgbClr val="000000"/>
                </a:solidFill>
                <a:latin typeface="Consolas" panose="020B0609020204030204" pitchFamily="49" charset="0"/>
              </a:rPr>
              <a:t>));</a:t>
            </a:r>
            <a:endParaRPr lang="ko-KR" altLang="en-US" sz="900" dirty="0">
              <a:ln>
                <a:solidFill>
                  <a:schemeClr val="tx1">
                    <a:lumMod val="75000"/>
                    <a:lumOff val="25000"/>
                    <a:alpha val="15000"/>
                  </a:schemeClr>
                </a:solidFill>
              </a:ln>
              <a:latin typeface="KoPub돋움체 Medium" panose="00000600000000000000" pitchFamily="2" charset="-127"/>
              <a:ea typeface="KoPub돋움체 Medium" panose="00000600000000000000" pitchFamily="2" charset="-127"/>
            </a:endParaRPr>
          </a:p>
        </p:txBody>
      </p:sp>
      <p:sp>
        <p:nvSpPr>
          <p:cNvPr id="23" name="TextBox 22">
            <a:extLst>
              <a:ext uri="{FF2B5EF4-FFF2-40B4-BE49-F238E27FC236}">
                <a16:creationId xmlns:a16="http://schemas.microsoft.com/office/drawing/2014/main" id="{431210B5-EE00-4C0C-A2EF-2A7EDFF4952F}"/>
              </a:ext>
            </a:extLst>
          </p:cNvPr>
          <p:cNvSpPr txBox="1"/>
          <p:nvPr/>
        </p:nvSpPr>
        <p:spPr>
          <a:xfrm>
            <a:off x="1442198" y="4162174"/>
            <a:ext cx="5791200" cy="430887"/>
          </a:xfrm>
          <a:prstGeom prst="rect">
            <a:avLst/>
          </a:prstGeom>
          <a:noFill/>
        </p:spPr>
        <p:txBody>
          <a:bodyPr wrap="square" rtlCol="0">
            <a:spAutoFit/>
          </a:bodyPr>
          <a:lstStyle/>
          <a:p>
            <a:r>
              <a:rPr lang="en-US" altLang="ko-KR" sz="2100" dirty="0">
                <a:ln>
                  <a:solidFill>
                    <a:schemeClr val="tx1">
                      <a:lumMod val="75000"/>
                      <a:lumOff val="25000"/>
                      <a:alpha val="15000"/>
                    </a:schemeClr>
                  </a:solidFill>
                </a:ln>
                <a:latin typeface="KoPub돋움체 Bold" panose="00000800000000000000" pitchFamily="2" charset="-127"/>
                <a:ea typeface="KoPub돋움체 Bold" panose="00000800000000000000" pitchFamily="2" charset="-127"/>
              </a:rPr>
              <a:t>Spring security </a:t>
            </a:r>
            <a:r>
              <a:rPr lang="ko-KR" altLang="en-US" sz="2100" dirty="0">
                <a:ln>
                  <a:solidFill>
                    <a:schemeClr val="tx1">
                      <a:lumMod val="75000"/>
                      <a:lumOff val="25000"/>
                      <a:alpha val="15000"/>
                    </a:schemeClr>
                  </a:solidFill>
                </a:ln>
                <a:latin typeface="KoPub돋움체 Bold" panose="00000800000000000000" pitchFamily="2" charset="-127"/>
                <a:ea typeface="KoPub돋움체 Bold" panose="00000800000000000000" pitchFamily="2" charset="-127"/>
              </a:rPr>
              <a:t>암호화 </a:t>
            </a:r>
          </a:p>
        </p:txBody>
      </p:sp>
      <p:sp>
        <p:nvSpPr>
          <p:cNvPr id="24" name="직사각형 23">
            <a:extLst>
              <a:ext uri="{FF2B5EF4-FFF2-40B4-BE49-F238E27FC236}">
                <a16:creationId xmlns:a16="http://schemas.microsoft.com/office/drawing/2014/main" id="{34F7E4CA-232E-4655-90B9-1A2B354E234B}"/>
              </a:ext>
            </a:extLst>
          </p:cNvPr>
          <p:cNvSpPr/>
          <p:nvPr/>
        </p:nvSpPr>
        <p:spPr>
          <a:xfrm>
            <a:off x="1156450" y="5879188"/>
            <a:ext cx="190500" cy="323850"/>
          </a:xfrm>
          <a:prstGeom prst="rect">
            <a:avLst/>
          </a:prstGeom>
          <a:solidFill>
            <a:srgbClr val="632B8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E8155C9B-DFD9-4E1D-B2FE-6F6CDBBEF6BB}"/>
              </a:ext>
            </a:extLst>
          </p:cNvPr>
          <p:cNvSpPr txBox="1"/>
          <p:nvPr/>
        </p:nvSpPr>
        <p:spPr>
          <a:xfrm>
            <a:off x="1423150" y="6192844"/>
            <a:ext cx="5791200" cy="307777"/>
          </a:xfrm>
          <a:prstGeom prst="rect">
            <a:avLst/>
          </a:prstGeom>
          <a:noFill/>
        </p:spPr>
        <p:txBody>
          <a:bodyPr wrap="square" rtlCol="0">
            <a:spAutoFit/>
          </a:bodyPr>
          <a:lstStyle/>
          <a:p>
            <a:r>
              <a:rPr lang="en-US" altLang="ko-KR" sz="1400" dirty="0">
                <a:solidFill>
                  <a:srgbClr val="000000"/>
                </a:solidFill>
                <a:latin typeface="Consolas" panose="020B0609020204030204" pitchFamily="49" charset="0"/>
              </a:rPr>
              <a:t>String </a:t>
            </a:r>
            <a:r>
              <a:rPr lang="en-US" altLang="ko-KR" sz="1400" dirty="0">
                <a:solidFill>
                  <a:srgbClr val="6A3E3E"/>
                </a:solidFill>
                <a:latin typeface="Consolas" panose="020B0609020204030204" pitchFamily="49" charset="0"/>
              </a:rPr>
              <a:t>id</a:t>
            </a:r>
            <a:r>
              <a:rPr lang="en-US" altLang="ko-KR" sz="1400" dirty="0">
                <a:solidFill>
                  <a:srgbClr val="000000"/>
                </a:solidFill>
                <a:latin typeface="Consolas" panose="020B0609020204030204" pitchFamily="49" charset="0"/>
              </a:rPr>
              <a:t> = </a:t>
            </a:r>
            <a:r>
              <a:rPr lang="en-US" altLang="ko-KR" sz="1400" dirty="0" err="1">
                <a:solidFill>
                  <a:srgbClr val="6A3E3E"/>
                </a:solidFill>
                <a:latin typeface="Consolas" panose="020B0609020204030204" pitchFamily="49" charset="0"/>
              </a:rPr>
              <a:t>principal</a:t>
            </a:r>
            <a:r>
              <a:rPr lang="en-US" altLang="ko-KR" sz="1400" dirty="0" err="1">
                <a:solidFill>
                  <a:srgbClr val="000000"/>
                </a:solidFill>
                <a:latin typeface="Consolas" panose="020B0609020204030204" pitchFamily="49" charset="0"/>
              </a:rPr>
              <a:t>.getName</a:t>
            </a:r>
            <a:r>
              <a:rPr lang="en-US" altLang="ko-KR" sz="1400" dirty="0">
                <a:solidFill>
                  <a:srgbClr val="000000"/>
                </a:solidFill>
                <a:latin typeface="Consolas" panose="020B0609020204030204" pitchFamily="49" charset="0"/>
              </a:rPr>
              <a:t>();</a:t>
            </a:r>
            <a:endParaRPr lang="ko-KR" altLang="en-US" sz="1100" i="1" dirty="0">
              <a:ln>
                <a:solidFill>
                  <a:schemeClr val="tx1">
                    <a:lumMod val="75000"/>
                    <a:lumOff val="25000"/>
                    <a:alpha val="15000"/>
                  </a:schemeClr>
                </a:solidFill>
              </a:ln>
              <a:latin typeface="KoPub돋움체 Medium" panose="00000600000000000000" pitchFamily="2" charset="-127"/>
              <a:ea typeface="KoPub돋움체 Medium" panose="00000600000000000000" pitchFamily="2" charset="-127"/>
            </a:endParaRPr>
          </a:p>
        </p:txBody>
      </p:sp>
      <p:sp>
        <p:nvSpPr>
          <p:cNvPr id="26" name="TextBox 25">
            <a:extLst>
              <a:ext uri="{FF2B5EF4-FFF2-40B4-BE49-F238E27FC236}">
                <a16:creationId xmlns:a16="http://schemas.microsoft.com/office/drawing/2014/main" id="{3942CD07-F024-46FD-BD51-239643989CAD}"/>
              </a:ext>
            </a:extLst>
          </p:cNvPr>
          <p:cNvSpPr txBox="1"/>
          <p:nvPr/>
        </p:nvSpPr>
        <p:spPr>
          <a:xfrm>
            <a:off x="1442200" y="5798546"/>
            <a:ext cx="5791200" cy="415498"/>
          </a:xfrm>
          <a:prstGeom prst="rect">
            <a:avLst/>
          </a:prstGeom>
          <a:noFill/>
        </p:spPr>
        <p:txBody>
          <a:bodyPr wrap="square" rtlCol="0">
            <a:spAutoFit/>
          </a:bodyPr>
          <a:lstStyle/>
          <a:p>
            <a:r>
              <a:rPr lang="ko-KR" altLang="en-US" sz="2100" dirty="0">
                <a:ln>
                  <a:solidFill>
                    <a:schemeClr val="tx1">
                      <a:lumMod val="75000"/>
                      <a:lumOff val="25000"/>
                      <a:alpha val="15000"/>
                    </a:schemeClr>
                  </a:solidFill>
                </a:ln>
                <a:latin typeface="KoPub돋움체 Bold" panose="00000800000000000000" pitchFamily="2" charset="-127"/>
                <a:ea typeface="KoPub돋움체 Bold" panose="00000800000000000000" pitchFamily="2" charset="-127"/>
              </a:rPr>
              <a:t>인증과 인가 </a:t>
            </a:r>
            <a:r>
              <a:rPr lang="en-US" altLang="ko-KR" sz="2100" dirty="0">
                <a:ln>
                  <a:solidFill>
                    <a:schemeClr val="tx1">
                      <a:lumMod val="75000"/>
                      <a:lumOff val="25000"/>
                      <a:alpha val="15000"/>
                    </a:schemeClr>
                  </a:solidFill>
                </a:ln>
                <a:latin typeface="KoPub돋움체 Bold" panose="00000800000000000000" pitchFamily="2" charset="-127"/>
                <a:ea typeface="KoPub돋움체 Bold" panose="00000800000000000000" pitchFamily="2" charset="-127"/>
              </a:rPr>
              <a:t>(principal)</a:t>
            </a:r>
            <a:endParaRPr lang="ko-KR" altLang="en-US" sz="2100" dirty="0">
              <a:ln>
                <a:solidFill>
                  <a:schemeClr val="tx1">
                    <a:lumMod val="75000"/>
                    <a:lumOff val="25000"/>
                    <a:alpha val="15000"/>
                  </a:schemeClr>
                </a:solidFill>
              </a:ln>
              <a:latin typeface="KoPub돋움체 Bold" panose="00000800000000000000" pitchFamily="2" charset="-127"/>
              <a:ea typeface="KoPub돋움체 Bold" panose="00000800000000000000" pitchFamily="2" charset="-127"/>
            </a:endParaRPr>
          </a:p>
        </p:txBody>
      </p:sp>
    </p:spTree>
    <p:extLst>
      <p:ext uri="{BB962C8B-B14F-4D97-AF65-F5344CB8AC3E}">
        <p14:creationId xmlns:p14="http://schemas.microsoft.com/office/powerpoint/2010/main" val="27132202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p:cNvSpPr/>
          <p:nvPr/>
        </p:nvSpPr>
        <p:spPr>
          <a:xfrm>
            <a:off x="0" y="0"/>
            <a:ext cx="12192000" cy="990600"/>
          </a:xfrm>
          <a:prstGeom prst="rect">
            <a:avLst/>
          </a:prstGeom>
          <a:solidFill>
            <a:srgbClr val="632B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2"/>
          <p:cNvSpPr txBox="1"/>
          <p:nvPr/>
        </p:nvSpPr>
        <p:spPr>
          <a:xfrm>
            <a:off x="132539" y="90354"/>
            <a:ext cx="790601" cy="738664"/>
          </a:xfrm>
          <a:prstGeom prst="rect">
            <a:avLst/>
          </a:prstGeom>
          <a:noFill/>
        </p:spPr>
        <p:txBody>
          <a:bodyPr wrap="none" rtlCol="0">
            <a:spAutoFit/>
          </a:bodyPr>
          <a:lstStyle/>
          <a:p>
            <a:r>
              <a:rPr lang="en-US" altLang="ko-KR" sz="4200" dirty="0">
                <a:solidFill>
                  <a:schemeClr val="bg1"/>
                </a:solidFill>
                <a:latin typeface="KoPub돋움체 Bold" panose="00000800000000000000" pitchFamily="2" charset="-127"/>
                <a:ea typeface="KoPub돋움체 Bold" panose="00000800000000000000" pitchFamily="2" charset="-127"/>
              </a:rPr>
              <a:t>07</a:t>
            </a:r>
            <a:endParaRPr lang="ko-KR" altLang="en-US" sz="4200" dirty="0">
              <a:solidFill>
                <a:schemeClr val="bg1"/>
              </a:solidFill>
              <a:latin typeface="KoPub돋움체 Bold" panose="00000800000000000000" pitchFamily="2" charset="-127"/>
              <a:ea typeface="KoPub돋움체 Bold" panose="00000800000000000000" pitchFamily="2" charset="-127"/>
            </a:endParaRPr>
          </a:p>
        </p:txBody>
      </p:sp>
      <p:sp>
        <p:nvSpPr>
          <p:cNvPr id="22" name="TextBox 21"/>
          <p:cNvSpPr txBox="1"/>
          <p:nvPr/>
        </p:nvSpPr>
        <p:spPr>
          <a:xfrm>
            <a:off x="971010" y="198076"/>
            <a:ext cx="1620957" cy="523220"/>
          </a:xfrm>
          <a:prstGeom prst="rect">
            <a:avLst/>
          </a:prstGeom>
          <a:noFill/>
        </p:spPr>
        <p:txBody>
          <a:bodyPr wrap="none" rtlCol="0">
            <a:spAutoFit/>
          </a:bodyPr>
          <a:lstStyle/>
          <a:p>
            <a:r>
              <a:rPr lang="ko-KR" altLang="en-US" sz="2800" dirty="0">
                <a:solidFill>
                  <a:schemeClr val="bg1"/>
                </a:solidFill>
                <a:latin typeface="휴먼둥근헤드라인" panose="02030504000101010101" pitchFamily="18" charset="-127"/>
                <a:ea typeface="휴먼둥근헤드라인" panose="02030504000101010101" pitchFamily="18" charset="-127"/>
              </a:rPr>
              <a:t>주요코딩</a:t>
            </a:r>
          </a:p>
        </p:txBody>
      </p:sp>
      <p:sp>
        <p:nvSpPr>
          <p:cNvPr id="28" name="TextBox 27"/>
          <p:cNvSpPr txBox="1"/>
          <p:nvPr/>
        </p:nvSpPr>
        <p:spPr>
          <a:xfrm>
            <a:off x="1533940" y="4225662"/>
            <a:ext cx="1313180" cy="430887"/>
          </a:xfrm>
          <a:prstGeom prst="rect">
            <a:avLst/>
          </a:prstGeom>
          <a:noFill/>
        </p:spPr>
        <p:txBody>
          <a:bodyPr wrap="none" rtlCol="0">
            <a:spAutoFit/>
          </a:bodyPr>
          <a:lstStyle/>
          <a:p>
            <a:r>
              <a:rPr lang="ko-KR" altLang="en-US" sz="2200" dirty="0">
                <a:ln>
                  <a:solidFill>
                    <a:schemeClr val="bg1">
                      <a:alpha val="15000"/>
                    </a:schemeClr>
                  </a:solidFill>
                </a:ln>
                <a:solidFill>
                  <a:schemeClr val="bg1"/>
                </a:solidFill>
                <a:latin typeface="KoPub돋움체 Medium" panose="00000600000000000000" pitchFamily="2" charset="-127"/>
                <a:ea typeface="KoPub돋움체 Medium" panose="00000600000000000000" pitchFamily="2" charset="-127"/>
              </a:rPr>
              <a:t>당근마켓</a:t>
            </a:r>
          </a:p>
        </p:txBody>
      </p:sp>
      <p:sp>
        <p:nvSpPr>
          <p:cNvPr id="7" name="Google Shape;317;p28">
            <a:extLst>
              <a:ext uri="{FF2B5EF4-FFF2-40B4-BE49-F238E27FC236}">
                <a16:creationId xmlns:a16="http://schemas.microsoft.com/office/drawing/2014/main" id="{EF290C4E-AD48-45BE-B2AE-9A6EDE075033}"/>
              </a:ext>
            </a:extLst>
          </p:cNvPr>
          <p:cNvSpPr txBox="1"/>
          <p:nvPr/>
        </p:nvSpPr>
        <p:spPr>
          <a:xfrm>
            <a:off x="160865" y="1067209"/>
            <a:ext cx="81033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ko-KR" sz="1800" dirty="0">
                <a:solidFill>
                  <a:schemeClr val="dk1"/>
                </a:solidFill>
                <a:latin typeface="Arial"/>
                <a:ea typeface="Arial"/>
                <a:cs typeface="Arial"/>
                <a:sym typeface="Arial"/>
              </a:rPr>
              <a:t>-  </a:t>
            </a:r>
            <a:r>
              <a:rPr lang="ko-KR" altLang="en-US" dirty="0">
                <a:solidFill>
                  <a:schemeClr val="dk1"/>
                </a:solidFill>
                <a:latin typeface="Arial"/>
                <a:ea typeface="Arial"/>
                <a:cs typeface="Arial"/>
                <a:sym typeface="Arial"/>
              </a:rPr>
              <a:t>김혜원</a:t>
            </a:r>
            <a:r>
              <a:rPr lang="ko-KR" sz="1800" dirty="0">
                <a:solidFill>
                  <a:schemeClr val="dk1"/>
                </a:solidFill>
                <a:latin typeface="Arial"/>
                <a:ea typeface="Arial"/>
                <a:cs typeface="Arial"/>
                <a:sym typeface="Arial"/>
              </a:rPr>
              <a:t> </a:t>
            </a:r>
            <a:r>
              <a:rPr lang="ko-KR" altLang="en-US" i="1" u="sng" dirty="0">
                <a:solidFill>
                  <a:schemeClr val="dk1"/>
                </a:solidFill>
                <a:latin typeface="Arial"/>
                <a:ea typeface="Arial"/>
                <a:cs typeface="Arial"/>
                <a:sym typeface="Arial"/>
              </a:rPr>
              <a:t>결제</a:t>
            </a:r>
            <a:endParaRPr i="1" u="sng" dirty="0"/>
          </a:p>
        </p:txBody>
      </p:sp>
      <p:pic>
        <p:nvPicPr>
          <p:cNvPr id="5" name="그림 4" descr="텍스트이(가) 표시된 사진&#10;&#10;자동 생성된 설명">
            <a:extLst>
              <a:ext uri="{FF2B5EF4-FFF2-40B4-BE49-F238E27FC236}">
                <a16:creationId xmlns:a16="http://schemas.microsoft.com/office/drawing/2014/main" id="{04C0F2B7-1962-4840-BDC1-235EB192DE2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7839" y="1436509"/>
            <a:ext cx="9712337" cy="5393861"/>
          </a:xfrm>
          <a:prstGeom prst="rect">
            <a:avLst/>
          </a:prstGeom>
        </p:spPr>
      </p:pic>
      <p:pic>
        <p:nvPicPr>
          <p:cNvPr id="8" name="그림 7">
            <a:extLst>
              <a:ext uri="{FF2B5EF4-FFF2-40B4-BE49-F238E27FC236}">
                <a16:creationId xmlns:a16="http://schemas.microsoft.com/office/drawing/2014/main" id="{E2F5B4B7-BA12-4EFF-973C-61477E3021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03577" y="3716558"/>
            <a:ext cx="3021105" cy="2269352"/>
          </a:xfrm>
          <a:prstGeom prst="rect">
            <a:avLst/>
          </a:prstGeom>
        </p:spPr>
      </p:pic>
      <p:sp>
        <p:nvSpPr>
          <p:cNvPr id="9" name="직사각형 8">
            <a:extLst>
              <a:ext uri="{FF2B5EF4-FFF2-40B4-BE49-F238E27FC236}">
                <a16:creationId xmlns:a16="http://schemas.microsoft.com/office/drawing/2014/main" id="{62AAA698-AAC8-4D6D-9F69-DB05470CE922}"/>
              </a:ext>
            </a:extLst>
          </p:cNvPr>
          <p:cNvSpPr/>
          <p:nvPr/>
        </p:nvSpPr>
        <p:spPr>
          <a:xfrm>
            <a:off x="5898777" y="6191747"/>
            <a:ext cx="6096000" cy="553998"/>
          </a:xfrm>
          <a:prstGeom prst="rect">
            <a:avLst/>
          </a:prstGeom>
        </p:spPr>
        <p:txBody>
          <a:bodyPr>
            <a:spAutoFit/>
          </a:bodyPr>
          <a:lstStyle/>
          <a:p>
            <a:r>
              <a:rPr lang="en-US" altLang="ko-KR" sz="1500" b="1" i="1" dirty="0">
                <a:solidFill>
                  <a:srgbClr val="FF0000"/>
                </a:solidFill>
                <a:latin typeface="Consolas" panose="020B0609020204030204" pitchFamily="49" charset="0"/>
              </a:rPr>
              <a:t>ajax</a:t>
            </a:r>
            <a:r>
              <a:rPr lang="ko-KR" altLang="en-US" sz="1500" b="1" i="1" dirty="0">
                <a:solidFill>
                  <a:srgbClr val="FF0000"/>
                </a:solidFill>
                <a:latin typeface="Consolas" panose="020B0609020204030204" pitchFamily="49" charset="0"/>
              </a:rPr>
              <a:t>를 통해 결제 정보를 전달하였고</a:t>
            </a:r>
            <a:r>
              <a:rPr lang="en-US" altLang="ko-KR" sz="1500" b="1" i="1" dirty="0">
                <a:solidFill>
                  <a:srgbClr val="FF0000"/>
                </a:solidFill>
                <a:latin typeface="Consolas" panose="020B0609020204030204" pitchFamily="49" charset="0"/>
              </a:rPr>
              <a:t>, </a:t>
            </a:r>
          </a:p>
          <a:p>
            <a:r>
              <a:rPr lang="ko-KR" altLang="en-US" sz="1500" b="1" i="1" dirty="0" err="1">
                <a:solidFill>
                  <a:srgbClr val="FF0000"/>
                </a:solidFill>
                <a:latin typeface="Consolas" panose="020B0609020204030204" pitchFamily="49" charset="0"/>
              </a:rPr>
              <a:t>시큐리티를</a:t>
            </a:r>
            <a:r>
              <a:rPr lang="ko-KR" altLang="en-US" sz="1500" b="1" i="1" dirty="0">
                <a:solidFill>
                  <a:srgbClr val="FF0000"/>
                </a:solidFill>
                <a:latin typeface="Consolas" panose="020B0609020204030204" pitchFamily="49" charset="0"/>
              </a:rPr>
              <a:t> 통해 결제정보창에 이메일과 아이디가 </a:t>
            </a:r>
            <a:r>
              <a:rPr lang="ko-KR" altLang="en-US" sz="1500" b="1" i="1" dirty="0" err="1">
                <a:solidFill>
                  <a:srgbClr val="FF0000"/>
                </a:solidFill>
                <a:latin typeface="Consolas" panose="020B0609020204030204" pitchFamily="49" charset="0"/>
              </a:rPr>
              <a:t>출력되게함</a:t>
            </a:r>
            <a:r>
              <a:rPr lang="en-US" altLang="ko-KR" sz="1500" i="1" dirty="0">
                <a:solidFill>
                  <a:srgbClr val="FF0000"/>
                </a:solidFill>
                <a:effectLst>
                  <a:outerShdw blurRad="38100" dist="38100" dir="2700000" algn="tl">
                    <a:srgbClr val="000000">
                      <a:alpha val="43137"/>
                    </a:srgbClr>
                  </a:outerShdw>
                </a:effectLst>
                <a:latin typeface="Consolas" panose="020B0609020204030204" pitchFamily="49" charset="0"/>
              </a:rPr>
              <a:t>.</a:t>
            </a:r>
            <a:endParaRPr lang="ko-KR" altLang="en-US" sz="1500" i="1" dirty="0">
              <a:solidFill>
                <a:srgbClr val="FF00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6267872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p:cNvSpPr/>
          <p:nvPr/>
        </p:nvSpPr>
        <p:spPr>
          <a:xfrm>
            <a:off x="0" y="0"/>
            <a:ext cx="12192000" cy="990600"/>
          </a:xfrm>
          <a:prstGeom prst="rect">
            <a:avLst/>
          </a:prstGeom>
          <a:solidFill>
            <a:srgbClr val="632B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2"/>
          <p:cNvSpPr txBox="1"/>
          <p:nvPr/>
        </p:nvSpPr>
        <p:spPr>
          <a:xfrm>
            <a:off x="132539" y="90354"/>
            <a:ext cx="790601" cy="738664"/>
          </a:xfrm>
          <a:prstGeom prst="rect">
            <a:avLst/>
          </a:prstGeom>
          <a:noFill/>
        </p:spPr>
        <p:txBody>
          <a:bodyPr wrap="none" rtlCol="0">
            <a:spAutoFit/>
          </a:bodyPr>
          <a:lstStyle/>
          <a:p>
            <a:r>
              <a:rPr lang="en-US" altLang="ko-KR" sz="4200" dirty="0">
                <a:solidFill>
                  <a:schemeClr val="bg1"/>
                </a:solidFill>
                <a:latin typeface="KoPub돋움체 Bold" panose="00000800000000000000" pitchFamily="2" charset="-127"/>
                <a:ea typeface="KoPub돋움체 Bold" panose="00000800000000000000" pitchFamily="2" charset="-127"/>
              </a:rPr>
              <a:t>07</a:t>
            </a:r>
            <a:endParaRPr lang="ko-KR" altLang="en-US" sz="4200" dirty="0">
              <a:solidFill>
                <a:schemeClr val="bg1"/>
              </a:solidFill>
              <a:latin typeface="KoPub돋움체 Bold" panose="00000800000000000000" pitchFamily="2" charset="-127"/>
              <a:ea typeface="KoPub돋움체 Bold" panose="00000800000000000000" pitchFamily="2" charset="-127"/>
            </a:endParaRPr>
          </a:p>
        </p:txBody>
      </p:sp>
      <p:sp>
        <p:nvSpPr>
          <p:cNvPr id="22" name="TextBox 21"/>
          <p:cNvSpPr txBox="1"/>
          <p:nvPr/>
        </p:nvSpPr>
        <p:spPr>
          <a:xfrm>
            <a:off x="971010" y="198076"/>
            <a:ext cx="1620957" cy="523220"/>
          </a:xfrm>
          <a:prstGeom prst="rect">
            <a:avLst/>
          </a:prstGeom>
          <a:noFill/>
        </p:spPr>
        <p:txBody>
          <a:bodyPr wrap="none" rtlCol="0">
            <a:spAutoFit/>
          </a:bodyPr>
          <a:lstStyle/>
          <a:p>
            <a:r>
              <a:rPr lang="ko-KR" altLang="en-US" sz="2800" dirty="0">
                <a:solidFill>
                  <a:schemeClr val="bg1"/>
                </a:solidFill>
                <a:latin typeface="휴먼둥근헤드라인" panose="02030504000101010101" pitchFamily="18" charset="-127"/>
                <a:ea typeface="휴먼둥근헤드라인" panose="02030504000101010101" pitchFamily="18" charset="-127"/>
              </a:rPr>
              <a:t>주요코딩</a:t>
            </a:r>
          </a:p>
        </p:txBody>
      </p:sp>
      <p:sp>
        <p:nvSpPr>
          <p:cNvPr id="28" name="TextBox 27"/>
          <p:cNvSpPr txBox="1"/>
          <p:nvPr/>
        </p:nvSpPr>
        <p:spPr>
          <a:xfrm>
            <a:off x="1533940" y="4225662"/>
            <a:ext cx="1313180" cy="430887"/>
          </a:xfrm>
          <a:prstGeom prst="rect">
            <a:avLst/>
          </a:prstGeom>
          <a:noFill/>
        </p:spPr>
        <p:txBody>
          <a:bodyPr wrap="none" rtlCol="0">
            <a:spAutoFit/>
          </a:bodyPr>
          <a:lstStyle/>
          <a:p>
            <a:r>
              <a:rPr lang="ko-KR" altLang="en-US" sz="2200" dirty="0">
                <a:ln>
                  <a:solidFill>
                    <a:schemeClr val="bg1">
                      <a:alpha val="15000"/>
                    </a:schemeClr>
                  </a:solidFill>
                </a:ln>
                <a:solidFill>
                  <a:schemeClr val="bg1"/>
                </a:solidFill>
                <a:latin typeface="KoPub돋움체 Medium" panose="00000600000000000000" pitchFamily="2" charset="-127"/>
                <a:ea typeface="KoPub돋움체 Medium" panose="00000600000000000000" pitchFamily="2" charset="-127"/>
              </a:rPr>
              <a:t>당근마켓</a:t>
            </a:r>
          </a:p>
        </p:txBody>
      </p:sp>
      <p:sp>
        <p:nvSpPr>
          <p:cNvPr id="7" name="Google Shape;317;p28">
            <a:extLst>
              <a:ext uri="{FF2B5EF4-FFF2-40B4-BE49-F238E27FC236}">
                <a16:creationId xmlns:a16="http://schemas.microsoft.com/office/drawing/2014/main" id="{EF290C4E-AD48-45BE-B2AE-9A6EDE075033}"/>
              </a:ext>
            </a:extLst>
          </p:cNvPr>
          <p:cNvSpPr txBox="1"/>
          <p:nvPr/>
        </p:nvSpPr>
        <p:spPr>
          <a:xfrm>
            <a:off x="160865" y="1067209"/>
            <a:ext cx="81033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ko-KR" sz="1800" dirty="0">
                <a:solidFill>
                  <a:schemeClr val="dk1"/>
                </a:solidFill>
                <a:latin typeface="Arial"/>
                <a:ea typeface="Arial"/>
                <a:cs typeface="Arial"/>
                <a:sym typeface="Arial"/>
              </a:rPr>
              <a:t>-  </a:t>
            </a:r>
            <a:r>
              <a:rPr lang="ko-KR" altLang="en-US" dirty="0">
                <a:solidFill>
                  <a:schemeClr val="dk1"/>
                </a:solidFill>
                <a:latin typeface="Arial"/>
                <a:ea typeface="Arial"/>
                <a:cs typeface="Arial"/>
                <a:sym typeface="Arial"/>
              </a:rPr>
              <a:t>김혜원</a:t>
            </a:r>
            <a:r>
              <a:rPr lang="ko-KR" sz="1800" dirty="0">
                <a:solidFill>
                  <a:schemeClr val="dk1"/>
                </a:solidFill>
                <a:latin typeface="Arial"/>
                <a:ea typeface="Arial"/>
                <a:cs typeface="Arial"/>
                <a:sym typeface="Arial"/>
              </a:rPr>
              <a:t> </a:t>
            </a:r>
            <a:r>
              <a:rPr lang="ko-KR" altLang="en-US" i="1" u="sng" dirty="0" err="1">
                <a:solidFill>
                  <a:schemeClr val="dk1"/>
                </a:solidFill>
                <a:latin typeface="Arial"/>
                <a:ea typeface="Arial"/>
                <a:cs typeface="Arial"/>
                <a:sym typeface="Arial"/>
              </a:rPr>
              <a:t>더보기</a:t>
            </a:r>
            <a:endParaRPr i="1" u="sng" dirty="0"/>
          </a:p>
        </p:txBody>
      </p:sp>
      <p:pic>
        <p:nvPicPr>
          <p:cNvPr id="5" name="그림 4">
            <a:extLst>
              <a:ext uri="{FF2B5EF4-FFF2-40B4-BE49-F238E27FC236}">
                <a16:creationId xmlns:a16="http://schemas.microsoft.com/office/drawing/2014/main" id="{CC5E4605-22B8-4B3E-93FF-2839565A48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2539" y="1399187"/>
            <a:ext cx="11412916" cy="5391795"/>
          </a:xfrm>
          <a:prstGeom prst="rect">
            <a:avLst/>
          </a:prstGeom>
        </p:spPr>
      </p:pic>
      <p:pic>
        <p:nvPicPr>
          <p:cNvPr id="8" name="그림 7">
            <a:extLst>
              <a:ext uri="{FF2B5EF4-FFF2-40B4-BE49-F238E27FC236}">
                <a16:creationId xmlns:a16="http://schemas.microsoft.com/office/drawing/2014/main" id="{66588053-BA3B-4291-B43E-63DD008F00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8965" y="1067209"/>
            <a:ext cx="4680076" cy="2902409"/>
          </a:xfrm>
          <a:prstGeom prst="rect">
            <a:avLst/>
          </a:prstGeom>
        </p:spPr>
      </p:pic>
      <p:sp>
        <p:nvSpPr>
          <p:cNvPr id="9" name="직사각형 8">
            <a:extLst>
              <a:ext uri="{FF2B5EF4-FFF2-40B4-BE49-F238E27FC236}">
                <a16:creationId xmlns:a16="http://schemas.microsoft.com/office/drawing/2014/main" id="{FCE1B49A-317B-4CB2-8CA9-31B84510400F}"/>
              </a:ext>
            </a:extLst>
          </p:cNvPr>
          <p:cNvSpPr/>
          <p:nvPr/>
        </p:nvSpPr>
        <p:spPr>
          <a:xfrm>
            <a:off x="0" y="5686687"/>
            <a:ext cx="6096000" cy="338554"/>
          </a:xfrm>
          <a:prstGeom prst="rect">
            <a:avLst/>
          </a:prstGeom>
        </p:spPr>
        <p:txBody>
          <a:bodyPr>
            <a:spAutoFit/>
          </a:bodyPr>
          <a:lstStyle/>
          <a:p>
            <a:r>
              <a:rPr lang="ko-KR" altLang="en-US" sz="1600" b="1" i="1" dirty="0">
                <a:solidFill>
                  <a:srgbClr val="FF0000"/>
                </a:solidFill>
                <a:latin typeface="Consolas" panose="020B0609020204030204" pitchFamily="49" charset="0"/>
              </a:rPr>
              <a:t>기본 </a:t>
            </a:r>
            <a:r>
              <a:rPr lang="en-US" altLang="ko-KR" sz="1600" b="1" i="1" dirty="0">
                <a:solidFill>
                  <a:srgbClr val="FF0000"/>
                </a:solidFill>
                <a:latin typeface="Consolas" panose="020B0609020204030204" pitchFamily="49" charset="0"/>
              </a:rPr>
              <a:t>8</a:t>
            </a:r>
            <a:r>
              <a:rPr lang="ko-KR" altLang="en-US" sz="1600" b="1" i="1" dirty="0">
                <a:solidFill>
                  <a:srgbClr val="FF0000"/>
                </a:solidFill>
                <a:latin typeface="Consolas" panose="020B0609020204030204" pitchFamily="49" charset="0"/>
              </a:rPr>
              <a:t>개 </a:t>
            </a:r>
            <a:r>
              <a:rPr lang="ko-KR" altLang="en-US" sz="1600" b="1" i="1" dirty="0" err="1">
                <a:solidFill>
                  <a:srgbClr val="FF0000"/>
                </a:solidFill>
                <a:latin typeface="Consolas" panose="020B0609020204030204" pitchFamily="49" charset="0"/>
              </a:rPr>
              <a:t>출력이후</a:t>
            </a:r>
            <a:r>
              <a:rPr lang="ko-KR" altLang="en-US" sz="1600" b="1" i="1" dirty="0">
                <a:solidFill>
                  <a:srgbClr val="FF0000"/>
                </a:solidFill>
                <a:latin typeface="Consolas" panose="020B0609020204030204" pitchFamily="49" charset="0"/>
              </a:rPr>
              <a:t> </a:t>
            </a:r>
            <a:r>
              <a:rPr lang="ko-KR" altLang="en-US" sz="1600" b="1" i="1" dirty="0" err="1">
                <a:solidFill>
                  <a:srgbClr val="FF0000"/>
                </a:solidFill>
                <a:latin typeface="Consolas" panose="020B0609020204030204" pitchFamily="49" charset="0"/>
              </a:rPr>
              <a:t>더보기를</a:t>
            </a:r>
            <a:r>
              <a:rPr lang="ko-KR" altLang="en-US" sz="1600" b="1" i="1" dirty="0">
                <a:solidFill>
                  <a:srgbClr val="FF0000"/>
                </a:solidFill>
                <a:latin typeface="Consolas" panose="020B0609020204030204" pitchFamily="49" charset="0"/>
              </a:rPr>
              <a:t> 누르면 </a:t>
            </a:r>
            <a:r>
              <a:rPr lang="en-US" altLang="ko-KR" sz="1600" b="1" i="1" dirty="0">
                <a:solidFill>
                  <a:srgbClr val="FF0000"/>
                </a:solidFill>
                <a:latin typeface="Consolas" panose="020B0609020204030204" pitchFamily="49" charset="0"/>
              </a:rPr>
              <a:t>4</a:t>
            </a:r>
            <a:r>
              <a:rPr lang="ko-KR" altLang="en-US" sz="1600" b="1" i="1" dirty="0">
                <a:solidFill>
                  <a:srgbClr val="FF0000"/>
                </a:solidFill>
                <a:latin typeface="Consolas" panose="020B0609020204030204" pitchFamily="49" charset="0"/>
              </a:rPr>
              <a:t>개씩 추가 출력</a:t>
            </a:r>
            <a:r>
              <a:rPr lang="en-US" altLang="ko-KR" sz="1600" b="1" i="1" dirty="0">
                <a:solidFill>
                  <a:srgbClr val="FF0000"/>
                </a:solidFill>
                <a:latin typeface="Consolas" panose="020B0609020204030204" pitchFamily="49" charset="0"/>
              </a:rPr>
              <a:t>.</a:t>
            </a:r>
          </a:p>
        </p:txBody>
      </p:sp>
    </p:spTree>
    <p:extLst>
      <p:ext uri="{BB962C8B-B14F-4D97-AF65-F5344CB8AC3E}">
        <p14:creationId xmlns:p14="http://schemas.microsoft.com/office/powerpoint/2010/main" val="36464190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p:cNvSpPr/>
          <p:nvPr/>
        </p:nvSpPr>
        <p:spPr>
          <a:xfrm>
            <a:off x="0" y="0"/>
            <a:ext cx="12192000" cy="990600"/>
          </a:xfrm>
          <a:prstGeom prst="rect">
            <a:avLst/>
          </a:prstGeom>
          <a:solidFill>
            <a:srgbClr val="632B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2"/>
          <p:cNvSpPr txBox="1"/>
          <p:nvPr/>
        </p:nvSpPr>
        <p:spPr>
          <a:xfrm>
            <a:off x="132539" y="90354"/>
            <a:ext cx="790601" cy="738664"/>
          </a:xfrm>
          <a:prstGeom prst="rect">
            <a:avLst/>
          </a:prstGeom>
          <a:noFill/>
        </p:spPr>
        <p:txBody>
          <a:bodyPr wrap="none" rtlCol="0">
            <a:spAutoFit/>
          </a:bodyPr>
          <a:lstStyle/>
          <a:p>
            <a:r>
              <a:rPr lang="en-US" altLang="ko-KR" sz="4200" dirty="0">
                <a:solidFill>
                  <a:schemeClr val="bg1"/>
                </a:solidFill>
                <a:latin typeface="KoPub돋움체 Bold" panose="00000800000000000000" pitchFamily="2" charset="-127"/>
                <a:ea typeface="KoPub돋움체 Bold" panose="00000800000000000000" pitchFamily="2" charset="-127"/>
              </a:rPr>
              <a:t>07</a:t>
            </a:r>
            <a:endParaRPr lang="ko-KR" altLang="en-US" sz="4200" dirty="0">
              <a:solidFill>
                <a:schemeClr val="bg1"/>
              </a:solidFill>
              <a:latin typeface="KoPub돋움체 Bold" panose="00000800000000000000" pitchFamily="2" charset="-127"/>
              <a:ea typeface="KoPub돋움체 Bold" panose="00000800000000000000" pitchFamily="2" charset="-127"/>
            </a:endParaRPr>
          </a:p>
        </p:txBody>
      </p:sp>
      <p:sp>
        <p:nvSpPr>
          <p:cNvPr id="22" name="TextBox 21"/>
          <p:cNvSpPr txBox="1"/>
          <p:nvPr/>
        </p:nvSpPr>
        <p:spPr>
          <a:xfrm>
            <a:off x="971010" y="198076"/>
            <a:ext cx="1620957" cy="523220"/>
          </a:xfrm>
          <a:prstGeom prst="rect">
            <a:avLst/>
          </a:prstGeom>
          <a:noFill/>
        </p:spPr>
        <p:txBody>
          <a:bodyPr wrap="none" rtlCol="0">
            <a:spAutoFit/>
          </a:bodyPr>
          <a:lstStyle/>
          <a:p>
            <a:r>
              <a:rPr lang="ko-KR" altLang="en-US" sz="2800" dirty="0">
                <a:solidFill>
                  <a:schemeClr val="bg1"/>
                </a:solidFill>
                <a:latin typeface="휴먼둥근헤드라인" panose="02030504000101010101" pitchFamily="18" charset="-127"/>
                <a:ea typeface="휴먼둥근헤드라인" panose="02030504000101010101" pitchFamily="18" charset="-127"/>
              </a:rPr>
              <a:t>주요코딩</a:t>
            </a:r>
          </a:p>
        </p:txBody>
      </p:sp>
      <p:sp>
        <p:nvSpPr>
          <p:cNvPr id="7" name="Google Shape;317;p28">
            <a:extLst>
              <a:ext uri="{FF2B5EF4-FFF2-40B4-BE49-F238E27FC236}">
                <a16:creationId xmlns:a16="http://schemas.microsoft.com/office/drawing/2014/main" id="{EF290C4E-AD48-45BE-B2AE-9A6EDE075033}"/>
              </a:ext>
            </a:extLst>
          </p:cNvPr>
          <p:cNvSpPr txBox="1"/>
          <p:nvPr/>
        </p:nvSpPr>
        <p:spPr>
          <a:xfrm>
            <a:off x="160865" y="1067209"/>
            <a:ext cx="81033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ko-KR" sz="1800" dirty="0">
                <a:solidFill>
                  <a:schemeClr val="dk1"/>
                </a:solidFill>
                <a:latin typeface="Arial"/>
                <a:ea typeface="Arial"/>
                <a:cs typeface="Arial"/>
                <a:sym typeface="Arial"/>
              </a:rPr>
              <a:t>-  </a:t>
            </a:r>
            <a:r>
              <a:rPr lang="ko-KR" altLang="en-US" dirty="0">
                <a:solidFill>
                  <a:schemeClr val="dk1"/>
                </a:solidFill>
                <a:latin typeface="Arial"/>
                <a:ea typeface="Arial"/>
                <a:cs typeface="Arial"/>
                <a:sym typeface="Arial"/>
              </a:rPr>
              <a:t>김혜원</a:t>
            </a:r>
            <a:r>
              <a:rPr lang="ko-KR" sz="1800" dirty="0">
                <a:solidFill>
                  <a:schemeClr val="dk1"/>
                </a:solidFill>
                <a:latin typeface="Arial"/>
                <a:ea typeface="Arial"/>
                <a:cs typeface="Arial"/>
                <a:sym typeface="Arial"/>
              </a:rPr>
              <a:t> </a:t>
            </a:r>
            <a:r>
              <a:rPr lang="ko-KR" altLang="en-US" i="1" u="sng" dirty="0">
                <a:solidFill>
                  <a:schemeClr val="dk1"/>
                </a:solidFill>
                <a:latin typeface="Arial"/>
                <a:ea typeface="Arial"/>
                <a:cs typeface="Arial"/>
                <a:sym typeface="Arial"/>
              </a:rPr>
              <a:t>이메일 인증</a:t>
            </a:r>
            <a:endParaRPr i="1" u="sng" dirty="0"/>
          </a:p>
        </p:txBody>
      </p:sp>
      <p:pic>
        <p:nvPicPr>
          <p:cNvPr id="5" name="그림 4" descr="텍스트이(가) 표시된 사진&#10;&#10;자동 생성된 설명">
            <a:extLst>
              <a:ext uri="{FF2B5EF4-FFF2-40B4-BE49-F238E27FC236}">
                <a16:creationId xmlns:a16="http://schemas.microsoft.com/office/drawing/2014/main" id="{373A8712-C43F-460C-8F90-143D2E7CEA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2539" y="1528705"/>
            <a:ext cx="11781753" cy="5349853"/>
          </a:xfrm>
          <a:prstGeom prst="rect">
            <a:avLst/>
          </a:prstGeom>
        </p:spPr>
      </p:pic>
      <p:pic>
        <p:nvPicPr>
          <p:cNvPr id="8" name="그림 7">
            <a:extLst>
              <a:ext uri="{FF2B5EF4-FFF2-40B4-BE49-F238E27FC236}">
                <a16:creationId xmlns:a16="http://schemas.microsoft.com/office/drawing/2014/main" id="{BF6BE1C7-A87B-4346-AAEB-EB9F559F10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80955" y="1067209"/>
            <a:ext cx="3994886" cy="1587160"/>
          </a:xfrm>
          <a:prstGeom prst="rect">
            <a:avLst/>
          </a:prstGeom>
        </p:spPr>
      </p:pic>
      <p:sp>
        <p:nvSpPr>
          <p:cNvPr id="9" name="TextBox 8">
            <a:extLst>
              <a:ext uri="{FF2B5EF4-FFF2-40B4-BE49-F238E27FC236}">
                <a16:creationId xmlns:a16="http://schemas.microsoft.com/office/drawing/2014/main" id="{6FB62B2F-4289-40F9-A9C7-19E2798E41BC}"/>
              </a:ext>
            </a:extLst>
          </p:cNvPr>
          <p:cNvSpPr txBox="1"/>
          <p:nvPr/>
        </p:nvSpPr>
        <p:spPr>
          <a:xfrm>
            <a:off x="3080579" y="1030332"/>
            <a:ext cx="6646127" cy="553998"/>
          </a:xfrm>
          <a:prstGeom prst="rect">
            <a:avLst/>
          </a:prstGeom>
          <a:noFill/>
        </p:spPr>
        <p:txBody>
          <a:bodyPr wrap="square" rtlCol="0">
            <a:spAutoFit/>
          </a:bodyPr>
          <a:lstStyle/>
          <a:p>
            <a:r>
              <a:rPr lang="ko-KR" altLang="en-US" sz="1500" b="1" i="1" dirty="0">
                <a:solidFill>
                  <a:srgbClr val="FF0000"/>
                </a:solidFill>
              </a:rPr>
              <a:t>이메일 전송을 누르면 입력한 이메일에 인증번호 전송 후</a:t>
            </a:r>
            <a:r>
              <a:rPr lang="en-US" altLang="ko-KR" sz="1500" b="1" i="1" dirty="0">
                <a:solidFill>
                  <a:srgbClr val="FF0000"/>
                </a:solidFill>
              </a:rPr>
              <a:t>, </a:t>
            </a:r>
          </a:p>
          <a:p>
            <a:r>
              <a:rPr lang="ko-KR" altLang="en-US" sz="1500" b="1" i="1" dirty="0">
                <a:solidFill>
                  <a:srgbClr val="FF0000"/>
                </a:solidFill>
              </a:rPr>
              <a:t>인증번호 </a:t>
            </a:r>
            <a:r>
              <a:rPr lang="ko-KR" altLang="en-US" sz="1500" b="1" i="1" dirty="0" err="1">
                <a:solidFill>
                  <a:srgbClr val="FF0000"/>
                </a:solidFill>
              </a:rPr>
              <a:t>입력창에</a:t>
            </a:r>
            <a:r>
              <a:rPr lang="ko-KR" altLang="en-US" sz="1500" b="1" i="1" dirty="0">
                <a:solidFill>
                  <a:srgbClr val="FF0000"/>
                </a:solidFill>
              </a:rPr>
              <a:t> 입력하게 함</a:t>
            </a:r>
            <a:r>
              <a:rPr lang="en-US" altLang="ko-KR" sz="1500" b="1" i="1" dirty="0">
                <a:solidFill>
                  <a:srgbClr val="FF0000"/>
                </a:solidFill>
              </a:rPr>
              <a:t>. </a:t>
            </a:r>
            <a:r>
              <a:rPr lang="ko-KR" altLang="en-US" sz="1500" b="1" i="1" dirty="0">
                <a:solidFill>
                  <a:srgbClr val="FF0000"/>
                </a:solidFill>
              </a:rPr>
              <a:t>그 후 인증번호 비교 후 </a:t>
            </a:r>
            <a:r>
              <a:rPr lang="ko-KR" altLang="en-US" sz="1500" b="1" i="1" dirty="0" err="1">
                <a:solidFill>
                  <a:srgbClr val="FF0000"/>
                </a:solidFill>
              </a:rPr>
              <a:t>팝업창을</a:t>
            </a:r>
            <a:r>
              <a:rPr lang="ko-KR" altLang="en-US" sz="1500" b="1" i="1" dirty="0">
                <a:solidFill>
                  <a:srgbClr val="FF0000"/>
                </a:solidFill>
              </a:rPr>
              <a:t> 띄움</a:t>
            </a:r>
          </a:p>
        </p:txBody>
      </p:sp>
    </p:spTree>
    <p:extLst>
      <p:ext uri="{BB962C8B-B14F-4D97-AF65-F5344CB8AC3E}">
        <p14:creationId xmlns:p14="http://schemas.microsoft.com/office/powerpoint/2010/main" val="5812516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p:cNvSpPr/>
          <p:nvPr/>
        </p:nvSpPr>
        <p:spPr>
          <a:xfrm>
            <a:off x="0" y="0"/>
            <a:ext cx="12192000" cy="990600"/>
          </a:xfrm>
          <a:prstGeom prst="rect">
            <a:avLst/>
          </a:prstGeom>
          <a:solidFill>
            <a:srgbClr val="632B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2"/>
          <p:cNvSpPr txBox="1"/>
          <p:nvPr/>
        </p:nvSpPr>
        <p:spPr>
          <a:xfrm>
            <a:off x="132539" y="90354"/>
            <a:ext cx="790601" cy="738664"/>
          </a:xfrm>
          <a:prstGeom prst="rect">
            <a:avLst/>
          </a:prstGeom>
          <a:noFill/>
        </p:spPr>
        <p:txBody>
          <a:bodyPr wrap="none" rtlCol="0">
            <a:spAutoFit/>
          </a:bodyPr>
          <a:lstStyle/>
          <a:p>
            <a:r>
              <a:rPr lang="en-US" altLang="ko-KR" sz="4200" dirty="0">
                <a:solidFill>
                  <a:schemeClr val="bg1"/>
                </a:solidFill>
                <a:latin typeface="KoPub돋움체 Bold" panose="00000800000000000000" pitchFamily="2" charset="-127"/>
                <a:ea typeface="KoPub돋움체 Bold" panose="00000800000000000000" pitchFamily="2" charset="-127"/>
              </a:rPr>
              <a:t>07</a:t>
            </a:r>
            <a:endParaRPr lang="ko-KR" altLang="en-US" sz="4200" dirty="0">
              <a:solidFill>
                <a:schemeClr val="bg1"/>
              </a:solidFill>
              <a:latin typeface="KoPub돋움체 Bold" panose="00000800000000000000" pitchFamily="2" charset="-127"/>
              <a:ea typeface="KoPub돋움체 Bold" panose="00000800000000000000" pitchFamily="2" charset="-127"/>
            </a:endParaRPr>
          </a:p>
        </p:txBody>
      </p:sp>
      <p:sp>
        <p:nvSpPr>
          <p:cNvPr id="22" name="TextBox 21"/>
          <p:cNvSpPr txBox="1"/>
          <p:nvPr/>
        </p:nvSpPr>
        <p:spPr>
          <a:xfrm>
            <a:off x="971010" y="198076"/>
            <a:ext cx="1800493" cy="523220"/>
          </a:xfrm>
          <a:prstGeom prst="rect">
            <a:avLst/>
          </a:prstGeom>
          <a:noFill/>
        </p:spPr>
        <p:txBody>
          <a:bodyPr wrap="none" rtlCol="0">
            <a:spAutoFit/>
          </a:bodyPr>
          <a:lstStyle/>
          <a:p>
            <a:r>
              <a:rPr lang="ko-KR" altLang="en-US" sz="2800" dirty="0">
                <a:solidFill>
                  <a:schemeClr val="bg1"/>
                </a:solidFill>
                <a:latin typeface="휴먼둥근헤드라인" panose="02030504000101010101" pitchFamily="18" charset="-127"/>
                <a:ea typeface="휴먼둥근헤드라인" panose="02030504000101010101" pitchFamily="18" charset="-127"/>
              </a:rPr>
              <a:t>주요코딩 </a:t>
            </a:r>
          </a:p>
        </p:txBody>
      </p:sp>
      <p:sp>
        <p:nvSpPr>
          <p:cNvPr id="28" name="TextBox 27"/>
          <p:cNvSpPr txBox="1"/>
          <p:nvPr/>
        </p:nvSpPr>
        <p:spPr>
          <a:xfrm>
            <a:off x="1533940" y="4225662"/>
            <a:ext cx="1313180" cy="430887"/>
          </a:xfrm>
          <a:prstGeom prst="rect">
            <a:avLst/>
          </a:prstGeom>
          <a:noFill/>
        </p:spPr>
        <p:txBody>
          <a:bodyPr wrap="none" rtlCol="0">
            <a:spAutoFit/>
          </a:bodyPr>
          <a:lstStyle/>
          <a:p>
            <a:r>
              <a:rPr lang="ko-KR" altLang="en-US" sz="2200" dirty="0">
                <a:ln>
                  <a:solidFill>
                    <a:schemeClr val="bg1">
                      <a:alpha val="15000"/>
                    </a:schemeClr>
                  </a:solidFill>
                </a:ln>
                <a:solidFill>
                  <a:schemeClr val="bg1"/>
                </a:solidFill>
                <a:latin typeface="KoPub돋움체 Medium" panose="00000600000000000000" pitchFamily="2" charset="-127"/>
                <a:ea typeface="KoPub돋움체 Medium" panose="00000600000000000000" pitchFamily="2" charset="-127"/>
              </a:rPr>
              <a:t>당근마켓</a:t>
            </a:r>
          </a:p>
        </p:txBody>
      </p:sp>
      <p:sp>
        <p:nvSpPr>
          <p:cNvPr id="32" name="TextBox 31"/>
          <p:cNvSpPr txBox="1"/>
          <p:nvPr/>
        </p:nvSpPr>
        <p:spPr>
          <a:xfrm>
            <a:off x="9347875" y="4186687"/>
            <a:ext cx="1313180" cy="430887"/>
          </a:xfrm>
          <a:prstGeom prst="rect">
            <a:avLst/>
          </a:prstGeom>
          <a:noFill/>
        </p:spPr>
        <p:txBody>
          <a:bodyPr wrap="none" rtlCol="0">
            <a:spAutoFit/>
          </a:bodyPr>
          <a:lstStyle/>
          <a:p>
            <a:r>
              <a:rPr lang="ko-KR" altLang="en-US" sz="2200" dirty="0" err="1">
                <a:ln>
                  <a:solidFill>
                    <a:schemeClr val="bg1">
                      <a:alpha val="15000"/>
                    </a:schemeClr>
                  </a:solidFill>
                </a:ln>
                <a:solidFill>
                  <a:schemeClr val="bg1"/>
                </a:solidFill>
                <a:latin typeface="KoPub돋움체 Medium" panose="00000600000000000000" pitchFamily="2" charset="-127"/>
                <a:ea typeface="KoPub돋움체 Medium" panose="00000600000000000000" pitchFamily="2" charset="-127"/>
              </a:rPr>
              <a:t>아디어스</a:t>
            </a:r>
            <a:endParaRPr lang="ko-KR" altLang="en-US" sz="2200" dirty="0">
              <a:ln>
                <a:solidFill>
                  <a:schemeClr val="bg1">
                    <a:alpha val="15000"/>
                  </a:schemeClr>
                </a:solidFill>
              </a:ln>
              <a:solidFill>
                <a:schemeClr val="bg1"/>
              </a:solidFill>
              <a:latin typeface="KoPub돋움체 Medium" panose="00000600000000000000" pitchFamily="2" charset="-127"/>
              <a:ea typeface="KoPub돋움체 Medium" panose="00000600000000000000" pitchFamily="2" charset="-127"/>
            </a:endParaRPr>
          </a:p>
        </p:txBody>
      </p:sp>
      <p:pic>
        <p:nvPicPr>
          <p:cNvPr id="5" name="그림 4" descr="텍스트이(가) 표시된 사진&#10;&#10;자동 생성된 설명">
            <a:extLst>
              <a:ext uri="{FF2B5EF4-FFF2-40B4-BE49-F238E27FC236}">
                <a16:creationId xmlns:a16="http://schemas.microsoft.com/office/drawing/2014/main" id="{C84A8BED-8B5D-4D57-8847-CC7EFD9CF8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444" y="1578231"/>
            <a:ext cx="12192000" cy="5289176"/>
          </a:xfrm>
          <a:prstGeom prst="rect">
            <a:avLst/>
          </a:prstGeom>
        </p:spPr>
      </p:pic>
      <p:sp>
        <p:nvSpPr>
          <p:cNvPr id="11" name="Google Shape;317;p28">
            <a:extLst>
              <a:ext uri="{FF2B5EF4-FFF2-40B4-BE49-F238E27FC236}">
                <a16:creationId xmlns:a16="http://schemas.microsoft.com/office/drawing/2014/main" id="{30DA4F96-9ED4-4598-A6CC-522D0275246A}"/>
              </a:ext>
            </a:extLst>
          </p:cNvPr>
          <p:cNvSpPr txBox="1"/>
          <p:nvPr/>
        </p:nvSpPr>
        <p:spPr>
          <a:xfrm>
            <a:off x="160865" y="1067209"/>
            <a:ext cx="81033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ko-KR" sz="1800" dirty="0">
                <a:solidFill>
                  <a:schemeClr val="dk1"/>
                </a:solidFill>
                <a:latin typeface="Arial"/>
                <a:ea typeface="Arial"/>
                <a:cs typeface="Arial"/>
                <a:sym typeface="Arial"/>
              </a:rPr>
              <a:t>-  정지수 </a:t>
            </a:r>
            <a:r>
              <a:rPr lang="ko-KR" altLang="en-US" i="1" u="sng" dirty="0">
                <a:solidFill>
                  <a:schemeClr val="dk1"/>
                </a:solidFill>
                <a:latin typeface="Arial"/>
                <a:ea typeface="Arial"/>
                <a:cs typeface="Arial"/>
                <a:sym typeface="Arial"/>
              </a:rPr>
              <a:t>댓글</a:t>
            </a:r>
            <a:endParaRPr i="1" u="sng" dirty="0"/>
          </a:p>
        </p:txBody>
      </p:sp>
      <p:sp>
        <p:nvSpPr>
          <p:cNvPr id="9" name="Google Shape;223;p25">
            <a:extLst>
              <a:ext uri="{FF2B5EF4-FFF2-40B4-BE49-F238E27FC236}">
                <a16:creationId xmlns:a16="http://schemas.microsoft.com/office/drawing/2014/main" id="{F510C25D-C957-45A5-A22E-3B9497B895F3}"/>
              </a:ext>
            </a:extLst>
          </p:cNvPr>
          <p:cNvSpPr txBox="1"/>
          <p:nvPr/>
        </p:nvSpPr>
        <p:spPr>
          <a:xfrm>
            <a:off x="5278798" y="3430293"/>
            <a:ext cx="6861293"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KR" sz="1600" b="1" i="1" dirty="0" err="1">
                <a:solidFill>
                  <a:srgbClr val="FF0000"/>
                </a:solidFill>
                <a:latin typeface="Malgun Gothic"/>
                <a:ea typeface="Malgun Gothic"/>
                <a:cs typeface="Malgun Gothic"/>
                <a:sym typeface="Malgun Gothic"/>
              </a:rPr>
              <a:t>Ajax와</a:t>
            </a:r>
            <a:r>
              <a:rPr lang="ko-KR" sz="1600" b="1" i="1" dirty="0">
                <a:solidFill>
                  <a:srgbClr val="FF0000"/>
                </a:solidFill>
                <a:latin typeface="Malgun Gothic"/>
                <a:ea typeface="Malgun Gothic"/>
                <a:cs typeface="Malgun Gothic"/>
                <a:sym typeface="Malgun Gothic"/>
              </a:rPr>
              <a:t> </a:t>
            </a:r>
            <a:r>
              <a:rPr lang="ko-KR" sz="1600" b="1" i="1" dirty="0" err="1">
                <a:solidFill>
                  <a:srgbClr val="FF0000"/>
                </a:solidFill>
                <a:latin typeface="Malgun Gothic"/>
                <a:ea typeface="Malgun Gothic"/>
                <a:cs typeface="Malgun Gothic"/>
                <a:sym typeface="Malgun Gothic"/>
              </a:rPr>
              <a:t>RestController를</a:t>
            </a:r>
            <a:r>
              <a:rPr lang="ko-KR" sz="1600" b="1" i="1" dirty="0">
                <a:solidFill>
                  <a:srgbClr val="FF0000"/>
                </a:solidFill>
                <a:latin typeface="Malgun Gothic"/>
                <a:ea typeface="Malgun Gothic"/>
                <a:cs typeface="Malgun Gothic"/>
                <a:sym typeface="Malgun Gothic"/>
              </a:rPr>
              <a:t> 이용하여 데이터를 주고 받는 댓글 기능 구현</a:t>
            </a:r>
            <a:endParaRPr sz="1600" b="1" i="1" dirty="0">
              <a:solidFill>
                <a:srgbClr val="FF0000"/>
              </a:solidFill>
              <a:latin typeface="Malgun Gothic"/>
              <a:ea typeface="Malgun Gothic"/>
              <a:cs typeface="Malgun Gothic"/>
              <a:sym typeface="Malgun Gothic"/>
            </a:endParaRPr>
          </a:p>
        </p:txBody>
      </p:sp>
      <p:pic>
        <p:nvPicPr>
          <p:cNvPr id="12" name="그림 12" descr="테이블이(가) 표시된 사진&#10;&#10;자동 생성된 설명">
            <a:extLst>
              <a:ext uri="{FF2B5EF4-FFF2-40B4-BE49-F238E27FC236}">
                <a16:creationId xmlns:a16="http://schemas.microsoft.com/office/drawing/2014/main" id="{3B86B9CC-BE29-4B37-A815-899F214A299B}"/>
              </a:ext>
            </a:extLst>
          </p:cNvPr>
          <p:cNvPicPr>
            <a:picLocks noChangeAspect="1"/>
          </p:cNvPicPr>
          <p:nvPr/>
        </p:nvPicPr>
        <p:blipFill>
          <a:blip r:embed="rId3"/>
          <a:stretch>
            <a:fillRect/>
          </a:stretch>
        </p:blipFill>
        <p:spPr>
          <a:xfrm>
            <a:off x="5552252" y="1066354"/>
            <a:ext cx="5781792" cy="2307587"/>
          </a:xfrm>
          <a:prstGeom prst="rect">
            <a:avLst/>
          </a:prstGeom>
        </p:spPr>
      </p:pic>
    </p:spTree>
    <p:extLst>
      <p:ext uri="{BB962C8B-B14F-4D97-AF65-F5344CB8AC3E}">
        <p14:creationId xmlns:p14="http://schemas.microsoft.com/office/powerpoint/2010/main" val="34927089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p:cNvSpPr/>
          <p:nvPr/>
        </p:nvSpPr>
        <p:spPr>
          <a:xfrm>
            <a:off x="0" y="0"/>
            <a:ext cx="12192000" cy="990600"/>
          </a:xfrm>
          <a:prstGeom prst="rect">
            <a:avLst/>
          </a:prstGeom>
          <a:solidFill>
            <a:srgbClr val="632B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2"/>
          <p:cNvSpPr txBox="1"/>
          <p:nvPr/>
        </p:nvSpPr>
        <p:spPr>
          <a:xfrm>
            <a:off x="132539" y="90354"/>
            <a:ext cx="790601" cy="738664"/>
          </a:xfrm>
          <a:prstGeom prst="rect">
            <a:avLst/>
          </a:prstGeom>
          <a:noFill/>
        </p:spPr>
        <p:txBody>
          <a:bodyPr wrap="none" rtlCol="0">
            <a:spAutoFit/>
          </a:bodyPr>
          <a:lstStyle/>
          <a:p>
            <a:r>
              <a:rPr lang="en-US" altLang="ko-KR" sz="4200" dirty="0">
                <a:solidFill>
                  <a:schemeClr val="bg1"/>
                </a:solidFill>
                <a:latin typeface="KoPub돋움체 Bold" panose="00000800000000000000" pitchFamily="2" charset="-127"/>
                <a:ea typeface="KoPub돋움체 Bold" panose="00000800000000000000" pitchFamily="2" charset="-127"/>
              </a:rPr>
              <a:t>07</a:t>
            </a:r>
            <a:endParaRPr lang="ko-KR" altLang="en-US" sz="4200" dirty="0">
              <a:solidFill>
                <a:schemeClr val="bg1"/>
              </a:solidFill>
              <a:latin typeface="KoPub돋움체 Bold" panose="00000800000000000000" pitchFamily="2" charset="-127"/>
              <a:ea typeface="KoPub돋움체 Bold" panose="00000800000000000000" pitchFamily="2" charset="-127"/>
            </a:endParaRPr>
          </a:p>
        </p:txBody>
      </p:sp>
      <p:sp>
        <p:nvSpPr>
          <p:cNvPr id="22" name="TextBox 21"/>
          <p:cNvSpPr txBox="1"/>
          <p:nvPr/>
        </p:nvSpPr>
        <p:spPr>
          <a:xfrm>
            <a:off x="971010" y="198076"/>
            <a:ext cx="1620957" cy="523220"/>
          </a:xfrm>
          <a:prstGeom prst="rect">
            <a:avLst/>
          </a:prstGeom>
          <a:noFill/>
        </p:spPr>
        <p:txBody>
          <a:bodyPr wrap="none" rtlCol="0">
            <a:spAutoFit/>
          </a:bodyPr>
          <a:lstStyle/>
          <a:p>
            <a:r>
              <a:rPr lang="ko-KR" altLang="en-US" sz="2800" dirty="0">
                <a:solidFill>
                  <a:schemeClr val="bg1"/>
                </a:solidFill>
                <a:latin typeface="휴먼둥근헤드라인" panose="02030504000101010101" pitchFamily="18" charset="-127"/>
                <a:ea typeface="휴먼둥근헤드라인" panose="02030504000101010101" pitchFamily="18" charset="-127"/>
              </a:rPr>
              <a:t>주요코딩</a:t>
            </a:r>
          </a:p>
        </p:txBody>
      </p:sp>
      <p:sp>
        <p:nvSpPr>
          <p:cNvPr id="28" name="TextBox 27"/>
          <p:cNvSpPr txBox="1"/>
          <p:nvPr/>
        </p:nvSpPr>
        <p:spPr>
          <a:xfrm>
            <a:off x="1533940" y="4225662"/>
            <a:ext cx="1313180" cy="430887"/>
          </a:xfrm>
          <a:prstGeom prst="rect">
            <a:avLst/>
          </a:prstGeom>
          <a:noFill/>
        </p:spPr>
        <p:txBody>
          <a:bodyPr wrap="none" rtlCol="0">
            <a:spAutoFit/>
          </a:bodyPr>
          <a:lstStyle/>
          <a:p>
            <a:r>
              <a:rPr lang="ko-KR" altLang="en-US" sz="2200" dirty="0">
                <a:ln>
                  <a:solidFill>
                    <a:schemeClr val="bg1">
                      <a:alpha val="15000"/>
                    </a:schemeClr>
                  </a:solidFill>
                </a:ln>
                <a:solidFill>
                  <a:schemeClr val="bg1"/>
                </a:solidFill>
                <a:latin typeface="KoPub돋움체 Medium" panose="00000600000000000000" pitchFamily="2" charset="-127"/>
                <a:ea typeface="KoPub돋움체 Medium" panose="00000600000000000000" pitchFamily="2" charset="-127"/>
              </a:rPr>
              <a:t>당근마켓</a:t>
            </a:r>
          </a:p>
        </p:txBody>
      </p:sp>
      <p:sp>
        <p:nvSpPr>
          <p:cNvPr id="9" name="Google Shape;317;p28">
            <a:extLst>
              <a:ext uri="{FF2B5EF4-FFF2-40B4-BE49-F238E27FC236}">
                <a16:creationId xmlns:a16="http://schemas.microsoft.com/office/drawing/2014/main" id="{F4EB6BF1-D408-409E-B88B-17F2EF8D3725}"/>
              </a:ext>
            </a:extLst>
          </p:cNvPr>
          <p:cNvSpPr txBox="1"/>
          <p:nvPr/>
        </p:nvSpPr>
        <p:spPr>
          <a:xfrm>
            <a:off x="160865" y="1067209"/>
            <a:ext cx="81033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ko-KR" sz="1800" dirty="0">
                <a:solidFill>
                  <a:schemeClr val="dk1"/>
                </a:solidFill>
                <a:latin typeface="Arial"/>
                <a:ea typeface="Arial"/>
                <a:cs typeface="Arial"/>
                <a:sym typeface="Arial"/>
              </a:rPr>
              <a:t>-  정지수 </a:t>
            </a:r>
            <a:r>
              <a:rPr lang="ko-KR" altLang="en-US" sz="1800" i="1" u="sng" dirty="0">
                <a:solidFill>
                  <a:schemeClr val="dk1"/>
                </a:solidFill>
                <a:latin typeface="Arial"/>
                <a:ea typeface="Arial"/>
                <a:cs typeface="Arial"/>
                <a:sym typeface="Arial"/>
              </a:rPr>
              <a:t>네이버 로그인</a:t>
            </a:r>
            <a:endParaRPr i="1" u="sng" dirty="0"/>
          </a:p>
        </p:txBody>
      </p:sp>
      <p:pic>
        <p:nvPicPr>
          <p:cNvPr id="5" name="그림 4" descr="텍스트이(가) 표시된 사진&#10;&#10;자동 생성된 설명">
            <a:extLst>
              <a:ext uri="{FF2B5EF4-FFF2-40B4-BE49-F238E27FC236}">
                <a16:creationId xmlns:a16="http://schemas.microsoft.com/office/drawing/2014/main" id="{C748B900-C9AF-4256-8A33-5644CC97E5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436509"/>
            <a:ext cx="7527636" cy="5492680"/>
          </a:xfrm>
          <a:prstGeom prst="rect">
            <a:avLst/>
          </a:prstGeom>
        </p:spPr>
      </p:pic>
      <p:sp>
        <p:nvSpPr>
          <p:cNvPr id="8" name="Google Shape;234;p26">
            <a:extLst>
              <a:ext uri="{FF2B5EF4-FFF2-40B4-BE49-F238E27FC236}">
                <a16:creationId xmlns:a16="http://schemas.microsoft.com/office/drawing/2014/main" id="{B15329C2-754C-4550-981D-7DA7DB7904D9}"/>
              </a:ext>
            </a:extLst>
          </p:cNvPr>
          <p:cNvSpPr txBox="1"/>
          <p:nvPr/>
        </p:nvSpPr>
        <p:spPr>
          <a:xfrm>
            <a:off x="3340350" y="3312325"/>
            <a:ext cx="4385400" cy="677078"/>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KR" sz="1600" b="1" i="1" dirty="0">
                <a:solidFill>
                  <a:srgbClr val="FF0000"/>
                </a:solidFill>
                <a:latin typeface="Malgun Gothic"/>
                <a:ea typeface="Malgun Gothic"/>
                <a:cs typeface="Malgun Gothic"/>
                <a:sym typeface="Malgun Gothic"/>
              </a:rPr>
              <a:t>네이버 </a:t>
            </a:r>
            <a:r>
              <a:rPr lang="ko-KR" sz="1600" b="1" i="1" dirty="0" err="1">
                <a:solidFill>
                  <a:srgbClr val="FF0000"/>
                </a:solidFill>
                <a:latin typeface="Malgun Gothic"/>
                <a:ea typeface="Malgun Gothic"/>
                <a:cs typeface="Malgun Gothic"/>
                <a:sym typeface="Malgun Gothic"/>
              </a:rPr>
              <a:t>API를</a:t>
            </a:r>
            <a:r>
              <a:rPr lang="ko-KR" sz="1600" b="1" i="1" dirty="0">
                <a:solidFill>
                  <a:srgbClr val="FF0000"/>
                </a:solidFill>
                <a:latin typeface="Malgun Gothic"/>
                <a:ea typeface="Malgun Gothic"/>
                <a:cs typeface="Malgun Gothic"/>
                <a:sym typeface="Malgun Gothic"/>
              </a:rPr>
              <a:t> 이용해 인증 토큰을 </a:t>
            </a:r>
            <a:r>
              <a:rPr lang="ko-KR" sz="1600" b="1" i="1" dirty="0" err="1">
                <a:solidFill>
                  <a:srgbClr val="FF0000"/>
                </a:solidFill>
                <a:latin typeface="Malgun Gothic"/>
                <a:ea typeface="Malgun Gothic"/>
                <a:cs typeface="Malgun Gothic"/>
                <a:sym typeface="Malgun Gothic"/>
              </a:rPr>
              <a:t>부여받아</a:t>
            </a:r>
            <a:r>
              <a:rPr lang="ko-KR" sz="1600" b="1" i="1" dirty="0">
                <a:solidFill>
                  <a:srgbClr val="FF0000"/>
                </a:solidFill>
                <a:latin typeface="Malgun Gothic"/>
                <a:ea typeface="Malgun Gothic"/>
                <a:cs typeface="Malgun Gothic"/>
                <a:sym typeface="Malgun Gothic"/>
              </a:rPr>
              <a:t> </a:t>
            </a:r>
            <a:endParaRPr sz="1600" b="1" i="1" dirty="0">
              <a:solidFill>
                <a:srgbClr val="FF0000"/>
              </a:solidFill>
              <a:latin typeface="Malgun Gothic"/>
              <a:ea typeface="Malgun Gothic"/>
              <a:cs typeface="Malgun Gothic"/>
              <a:sym typeface="Malgun Gothic"/>
            </a:endParaRPr>
          </a:p>
          <a:p>
            <a:pPr marL="0" lvl="0" indent="0" algn="l" rtl="0">
              <a:spcBef>
                <a:spcPts val="0"/>
              </a:spcBef>
              <a:spcAft>
                <a:spcPts val="0"/>
              </a:spcAft>
              <a:buNone/>
            </a:pPr>
            <a:r>
              <a:rPr lang="ko-KR" sz="1600" b="1" i="1" dirty="0">
                <a:solidFill>
                  <a:srgbClr val="FF0000"/>
                </a:solidFill>
                <a:latin typeface="Malgun Gothic"/>
                <a:ea typeface="Malgun Gothic"/>
                <a:cs typeface="Malgun Gothic"/>
                <a:sym typeface="Malgun Gothic"/>
              </a:rPr>
              <a:t>네이버 로그인 기능 구현</a:t>
            </a:r>
            <a:endParaRPr sz="1600" b="1" i="1" dirty="0">
              <a:solidFill>
                <a:srgbClr val="FF0000"/>
              </a:solidFill>
              <a:latin typeface="Malgun Gothic"/>
              <a:ea typeface="Malgun Gothic"/>
              <a:cs typeface="Malgun Gothic"/>
              <a:sym typeface="Malgun Gothic"/>
            </a:endParaRPr>
          </a:p>
        </p:txBody>
      </p:sp>
      <p:pic>
        <p:nvPicPr>
          <p:cNvPr id="6" name="그림 5">
            <a:extLst>
              <a:ext uri="{FF2B5EF4-FFF2-40B4-BE49-F238E27FC236}">
                <a16:creationId xmlns:a16="http://schemas.microsoft.com/office/drawing/2014/main" id="{78DF3FDB-18A9-4329-BCB2-37F76D1BCB70}"/>
              </a:ext>
            </a:extLst>
          </p:cNvPr>
          <p:cNvPicPr>
            <a:picLocks noChangeAspect="1"/>
          </p:cNvPicPr>
          <p:nvPr/>
        </p:nvPicPr>
        <p:blipFill>
          <a:blip r:embed="rId3"/>
          <a:stretch>
            <a:fillRect/>
          </a:stretch>
        </p:blipFill>
        <p:spPr>
          <a:xfrm>
            <a:off x="7935916" y="1069620"/>
            <a:ext cx="3327074" cy="1015656"/>
          </a:xfrm>
          <a:prstGeom prst="rect">
            <a:avLst/>
          </a:prstGeom>
        </p:spPr>
      </p:pic>
      <p:pic>
        <p:nvPicPr>
          <p:cNvPr id="4" name="그림 6" descr="텍스트이(가) 표시된 사진&#10;&#10;자동 생성된 설명">
            <a:extLst>
              <a:ext uri="{FF2B5EF4-FFF2-40B4-BE49-F238E27FC236}">
                <a16:creationId xmlns:a16="http://schemas.microsoft.com/office/drawing/2014/main" id="{56E9BA98-0FF6-421A-B4C1-8E1DE35E2AAB}"/>
              </a:ext>
            </a:extLst>
          </p:cNvPr>
          <p:cNvPicPr>
            <a:picLocks noChangeAspect="1"/>
          </p:cNvPicPr>
          <p:nvPr/>
        </p:nvPicPr>
        <p:blipFill>
          <a:blip r:embed="rId4"/>
          <a:stretch>
            <a:fillRect/>
          </a:stretch>
        </p:blipFill>
        <p:spPr>
          <a:xfrm>
            <a:off x="8073438" y="5896931"/>
            <a:ext cx="3486385" cy="492211"/>
          </a:xfrm>
          <a:prstGeom prst="rect">
            <a:avLst/>
          </a:prstGeom>
        </p:spPr>
      </p:pic>
      <p:pic>
        <p:nvPicPr>
          <p:cNvPr id="7" name="그림 9">
            <a:extLst>
              <a:ext uri="{FF2B5EF4-FFF2-40B4-BE49-F238E27FC236}">
                <a16:creationId xmlns:a16="http://schemas.microsoft.com/office/drawing/2014/main" id="{432256EF-7E28-4BAE-B66C-A7347ED477CC}"/>
              </a:ext>
            </a:extLst>
          </p:cNvPr>
          <p:cNvPicPr>
            <a:picLocks noChangeAspect="1"/>
          </p:cNvPicPr>
          <p:nvPr/>
        </p:nvPicPr>
        <p:blipFill>
          <a:blip r:embed="rId5"/>
          <a:stretch>
            <a:fillRect/>
          </a:stretch>
        </p:blipFill>
        <p:spPr>
          <a:xfrm>
            <a:off x="8261586" y="2480028"/>
            <a:ext cx="3063051" cy="2669351"/>
          </a:xfrm>
          <a:prstGeom prst="rect">
            <a:avLst/>
          </a:prstGeom>
        </p:spPr>
      </p:pic>
      <p:sp>
        <p:nvSpPr>
          <p:cNvPr id="10" name="TextBox 9">
            <a:extLst>
              <a:ext uri="{FF2B5EF4-FFF2-40B4-BE49-F238E27FC236}">
                <a16:creationId xmlns:a16="http://schemas.microsoft.com/office/drawing/2014/main" id="{9A09B81F-BD73-4725-995D-074B1533B1CD}"/>
              </a:ext>
            </a:extLst>
          </p:cNvPr>
          <p:cNvSpPr txBox="1"/>
          <p:nvPr/>
        </p:nvSpPr>
        <p:spPr>
          <a:xfrm>
            <a:off x="8016993" y="5260621"/>
            <a:ext cx="361809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ko-KR" altLang="en-US" sz="1400" b="1" i="1" dirty="0">
                <a:solidFill>
                  <a:srgbClr val="FF0000"/>
                </a:solidFill>
                <a:ea typeface="맑은 고딕"/>
              </a:rPr>
              <a:t>2. 네이버 로그인을 통한 가입이력 있으면 로그인 성공 </a:t>
            </a:r>
          </a:p>
        </p:txBody>
      </p:sp>
      <p:sp>
        <p:nvSpPr>
          <p:cNvPr id="13" name="TextBox 12">
            <a:extLst>
              <a:ext uri="{FF2B5EF4-FFF2-40B4-BE49-F238E27FC236}">
                <a16:creationId xmlns:a16="http://schemas.microsoft.com/office/drawing/2014/main" id="{11B444D1-7225-4B69-AD88-BB5AB6AE38A2}"/>
              </a:ext>
            </a:extLst>
          </p:cNvPr>
          <p:cNvSpPr txBox="1"/>
          <p:nvPr/>
        </p:nvSpPr>
        <p:spPr>
          <a:xfrm>
            <a:off x="8045214" y="2165584"/>
            <a:ext cx="4408311"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ko-KR" altLang="en-US" sz="1400" b="1" i="1" dirty="0">
                <a:solidFill>
                  <a:srgbClr val="FF0000"/>
                </a:solidFill>
                <a:ea typeface="맑은 고딕"/>
              </a:rPr>
              <a:t>1. 네이버 로그인 신규-&gt;회원가입  </a:t>
            </a:r>
            <a:endParaRPr lang="ko-KR" altLang="en-US" sz="1400" b="1" i="1" dirty="0">
              <a:solidFill>
                <a:srgbClr val="FF0000"/>
              </a:solidFill>
            </a:endParaRPr>
          </a:p>
        </p:txBody>
      </p:sp>
    </p:spTree>
    <p:extLst>
      <p:ext uri="{BB962C8B-B14F-4D97-AF65-F5344CB8AC3E}">
        <p14:creationId xmlns:p14="http://schemas.microsoft.com/office/powerpoint/2010/main" val="29478221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p:cNvSpPr/>
          <p:nvPr/>
        </p:nvSpPr>
        <p:spPr>
          <a:xfrm>
            <a:off x="0" y="0"/>
            <a:ext cx="12192000" cy="990600"/>
          </a:xfrm>
          <a:prstGeom prst="rect">
            <a:avLst/>
          </a:prstGeom>
          <a:solidFill>
            <a:srgbClr val="632B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2"/>
          <p:cNvSpPr txBox="1"/>
          <p:nvPr/>
        </p:nvSpPr>
        <p:spPr>
          <a:xfrm>
            <a:off x="132539" y="90354"/>
            <a:ext cx="790601" cy="738664"/>
          </a:xfrm>
          <a:prstGeom prst="rect">
            <a:avLst/>
          </a:prstGeom>
          <a:noFill/>
        </p:spPr>
        <p:txBody>
          <a:bodyPr wrap="none" rtlCol="0">
            <a:spAutoFit/>
          </a:bodyPr>
          <a:lstStyle/>
          <a:p>
            <a:r>
              <a:rPr lang="en-US" altLang="ko-KR" sz="4200" dirty="0">
                <a:solidFill>
                  <a:schemeClr val="bg1"/>
                </a:solidFill>
                <a:latin typeface="KoPub돋움체 Bold" panose="00000800000000000000" pitchFamily="2" charset="-127"/>
                <a:ea typeface="KoPub돋움체 Bold" panose="00000800000000000000" pitchFamily="2" charset="-127"/>
              </a:rPr>
              <a:t>07</a:t>
            </a:r>
            <a:endParaRPr lang="ko-KR" altLang="en-US" sz="4200" dirty="0">
              <a:solidFill>
                <a:schemeClr val="bg1"/>
              </a:solidFill>
              <a:latin typeface="KoPub돋움체 Bold" panose="00000800000000000000" pitchFamily="2" charset="-127"/>
              <a:ea typeface="KoPub돋움체 Bold" panose="00000800000000000000" pitchFamily="2" charset="-127"/>
            </a:endParaRPr>
          </a:p>
        </p:txBody>
      </p:sp>
      <p:sp>
        <p:nvSpPr>
          <p:cNvPr id="22" name="TextBox 21"/>
          <p:cNvSpPr txBox="1"/>
          <p:nvPr/>
        </p:nvSpPr>
        <p:spPr>
          <a:xfrm>
            <a:off x="971010" y="198076"/>
            <a:ext cx="1620957" cy="523220"/>
          </a:xfrm>
          <a:prstGeom prst="rect">
            <a:avLst/>
          </a:prstGeom>
          <a:noFill/>
        </p:spPr>
        <p:txBody>
          <a:bodyPr wrap="none" rtlCol="0">
            <a:spAutoFit/>
          </a:bodyPr>
          <a:lstStyle/>
          <a:p>
            <a:r>
              <a:rPr lang="ko-KR" altLang="en-US" sz="2800" dirty="0">
                <a:solidFill>
                  <a:schemeClr val="bg1"/>
                </a:solidFill>
                <a:latin typeface="휴먼둥근헤드라인" panose="02030504000101010101" pitchFamily="18" charset="-127"/>
                <a:ea typeface="휴먼둥근헤드라인" panose="02030504000101010101" pitchFamily="18" charset="-127"/>
              </a:rPr>
              <a:t>주요코딩</a:t>
            </a:r>
          </a:p>
        </p:txBody>
      </p:sp>
      <p:sp>
        <p:nvSpPr>
          <p:cNvPr id="28" name="TextBox 27"/>
          <p:cNvSpPr txBox="1"/>
          <p:nvPr/>
        </p:nvSpPr>
        <p:spPr>
          <a:xfrm>
            <a:off x="1533940" y="4225662"/>
            <a:ext cx="1313180" cy="430887"/>
          </a:xfrm>
          <a:prstGeom prst="rect">
            <a:avLst/>
          </a:prstGeom>
          <a:noFill/>
        </p:spPr>
        <p:txBody>
          <a:bodyPr wrap="none" rtlCol="0">
            <a:spAutoFit/>
          </a:bodyPr>
          <a:lstStyle/>
          <a:p>
            <a:r>
              <a:rPr lang="ko-KR" altLang="en-US" sz="2200" dirty="0">
                <a:ln>
                  <a:solidFill>
                    <a:schemeClr val="bg1">
                      <a:alpha val="15000"/>
                    </a:schemeClr>
                  </a:solidFill>
                </a:ln>
                <a:solidFill>
                  <a:schemeClr val="bg1"/>
                </a:solidFill>
                <a:latin typeface="KoPub돋움체 Medium" panose="00000600000000000000" pitchFamily="2" charset="-127"/>
                <a:ea typeface="KoPub돋움체 Medium" panose="00000600000000000000" pitchFamily="2" charset="-127"/>
              </a:rPr>
              <a:t>당근마켓</a:t>
            </a:r>
          </a:p>
        </p:txBody>
      </p:sp>
      <p:sp>
        <p:nvSpPr>
          <p:cNvPr id="8" name="Google Shape;317;p28">
            <a:extLst>
              <a:ext uri="{FF2B5EF4-FFF2-40B4-BE49-F238E27FC236}">
                <a16:creationId xmlns:a16="http://schemas.microsoft.com/office/drawing/2014/main" id="{844E8616-82FA-401A-AA33-D97DECFE2EB4}"/>
              </a:ext>
            </a:extLst>
          </p:cNvPr>
          <p:cNvSpPr txBox="1"/>
          <p:nvPr/>
        </p:nvSpPr>
        <p:spPr>
          <a:xfrm>
            <a:off x="160865" y="1067209"/>
            <a:ext cx="81033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ko-KR" sz="1800" dirty="0">
                <a:solidFill>
                  <a:schemeClr val="dk1"/>
                </a:solidFill>
                <a:latin typeface="Arial"/>
                <a:ea typeface="Arial"/>
                <a:cs typeface="Arial"/>
                <a:sym typeface="Arial"/>
              </a:rPr>
              <a:t>-  정지수 </a:t>
            </a:r>
            <a:r>
              <a:rPr lang="en-US" altLang="ko-KR" i="1" u="sng" dirty="0">
                <a:solidFill>
                  <a:schemeClr val="dk1"/>
                </a:solidFill>
                <a:latin typeface="Arial"/>
                <a:ea typeface="Arial"/>
                <a:cs typeface="Arial"/>
                <a:sym typeface="Arial"/>
              </a:rPr>
              <a:t>security</a:t>
            </a:r>
            <a:r>
              <a:rPr lang="ko-KR" altLang="en-US" i="1" u="sng" dirty="0">
                <a:solidFill>
                  <a:schemeClr val="dk1"/>
                </a:solidFill>
                <a:latin typeface="Arial"/>
                <a:ea typeface="Arial"/>
                <a:cs typeface="Arial"/>
                <a:sym typeface="Arial"/>
              </a:rPr>
              <a:t>로그인</a:t>
            </a:r>
            <a:endParaRPr i="1" u="sng" dirty="0"/>
          </a:p>
        </p:txBody>
      </p:sp>
      <p:pic>
        <p:nvPicPr>
          <p:cNvPr id="5" name="그림 4" descr="텍스트이(가) 표시된 사진&#10;&#10;자동 생성된 설명">
            <a:extLst>
              <a:ext uri="{FF2B5EF4-FFF2-40B4-BE49-F238E27FC236}">
                <a16:creationId xmlns:a16="http://schemas.microsoft.com/office/drawing/2014/main" id="{9CE00F9B-1A63-49BD-B696-E815793625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4296" y="1440983"/>
            <a:ext cx="8977745" cy="5506254"/>
          </a:xfrm>
          <a:prstGeom prst="rect">
            <a:avLst/>
          </a:prstGeom>
        </p:spPr>
      </p:pic>
      <p:sp>
        <p:nvSpPr>
          <p:cNvPr id="9" name="Google Shape;245;p27">
            <a:extLst>
              <a:ext uri="{FF2B5EF4-FFF2-40B4-BE49-F238E27FC236}">
                <a16:creationId xmlns:a16="http://schemas.microsoft.com/office/drawing/2014/main" id="{DE296AFF-F560-4303-8EA4-3BE4B13DBCA8}"/>
              </a:ext>
            </a:extLst>
          </p:cNvPr>
          <p:cNvSpPr txBox="1"/>
          <p:nvPr/>
        </p:nvSpPr>
        <p:spPr>
          <a:xfrm>
            <a:off x="7017928" y="4374455"/>
            <a:ext cx="5106271" cy="677078"/>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KR" sz="1600" b="1" i="1" dirty="0" err="1">
                <a:solidFill>
                  <a:srgbClr val="FF0000"/>
                </a:solidFill>
                <a:latin typeface="Malgun Gothic"/>
                <a:ea typeface="Malgun Gothic"/>
                <a:cs typeface="Malgun Gothic"/>
                <a:sym typeface="Malgun Gothic"/>
              </a:rPr>
              <a:t>Security</a:t>
            </a:r>
            <a:r>
              <a:rPr lang="ko-KR" sz="1600" b="1" i="1" dirty="0">
                <a:solidFill>
                  <a:srgbClr val="FF0000"/>
                </a:solidFill>
                <a:latin typeface="Malgun Gothic"/>
                <a:ea typeface="Malgun Gothic"/>
                <a:cs typeface="Malgun Gothic"/>
                <a:sym typeface="Malgun Gothic"/>
              </a:rPr>
              <a:t> 프레임워크를 이용하여 인증된 사용자인지 여부 확인 후 권한을 부여하는 로그인 기능 구현</a:t>
            </a:r>
            <a:endParaRPr sz="1600" b="1" i="1" dirty="0">
              <a:solidFill>
                <a:srgbClr val="FF0000"/>
              </a:solidFill>
              <a:latin typeface="Malgun Gothic"/>
              <a:ea typeface="Malgun Gothic"/>
              <a:cs typeface="Malgun Gothic"/>
              <a:sym typeface="Malgun Gothic"/>
            </a:endParaRPr>
          </a:p>
        </p:txBody>
      </p:sp>
      <p:pic>
        <p:nvPicPr>
          <p:cNvPr id="4" name="그림 5" descr="텍스트이(가) 표시된 사진&#10;&#10;자동 생성된 설명">
            <a:extLst>
              <a:ext uri="{FF2B5EF4-FFF2-40B4-BE49-F238E27FC236}">
                <a16:creationId xmlns:a16="http://schemas.microsoft.com/office/drawing/2014/main" id="{2B22183B-58B3-4C63-8541-AC6D1F76D901}"/>
              </a:ext>
            </a:extLst>
          </p:cNvPr>
          <p:cNvPicPr>
            <a:picLocks noChangeAspect="1"/>
          </p:cNvPicPr>
          <p:nvPr/>
        </p:nvPicPr>
        <p:blipFill>
          <a:blip r:embed="rId3"/>
          <a:stretch>
            <a:fillRect/>
          </a:stretch>
        </p:blipFill>
        <p:spPr>
          <a:xfrm>
            <a:off x="6530622" y="1337993"/>
            <a:ext cx="5480755" cy="597790"/>
          </a:xfrm>
          <a:prstGeom prst="rect">
            <a:avLst/>
          </a:prstGeom>
        </p:spPr>
      </p:pic>
      <p:pic>
        <p:nvPicPr>
          <p:cNvPr id="6" name="그림 6">
            <a:extLst>
              <a:ext uri="{FF2B5EF4-FFF2-40B4-BE49-F238E27FC236}">
                <a16:creationId xmlns:a16="http://schemas.microsoft.com/office/drawing/2014/main" id="{80A9CAC9-0A3F-4094-AFEC-652053C7B7DC}"/>
              </a:ext>
            </a:extLst>
          </p:cNvPr>
          <p:cNvPicPr>
            <a:picLocks noChangeAspect="1"/>
          </p:cNvPicPr>
          <p:nvPr/>
        </p:nvPicPr>
        <p:blipFill>
          <a:blip r:embed="rId4"/>
          <a:stretch>
            <a:fillRect/>
          </a:stretch>
        </p:blipFill>
        <p:spPr>
          <a:xfrm>
            <a:off x="6558847" y="2964065"/>
            <a:ext cx="5414902" cy="638242"/>
          </a:xfrm>
          <a:prstGeom prst="rect">
            <a:avLst/>
          </a:prstGeom>
        </p:spPr>
      </p:pic>
      <p:sp>
        <p:nvSpPr>
          <p:cNvPr id="10" name="화살표: 아래쪽 9">
            <a:extLst>
              <a:ext uri="{FF2B5EF4-FFF2-40B4-BE49-F238E27FC236}">
                <a16:creationId xmlns:a16="http://schemas.microsoft.com/office/drawing/2014/main" id="{225E6F90-8BAD-48C4-9E8C-8909766EA059}"/>
              </a:ext>
            </a:extLst>
          </p:cNvPr>
          <p:cNvSpPr/>
          <p:nvPr/>
        </p:nvSpPr>
        <p:spPr>
          <a:xfrm>
            <a:off x="7021966" y="1944375"/>
            <a:ext cx="404519" cy="884296"/>
          </a:xfrm>
          <a:prstGeom prst="down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48B7AB24-6FFE-4DEC-9031-E87E94C9706B}"/>
              </a:ext>
            </a:extLst>
          </p:cNvPr>
          <p:cNvSpPr txBox="1"/>
          <p:nvPr/>
        </p:nvSpPr>
        <p:spPr>
          <a:xfrm>
            <a:off x="7503113" y="2234964"/>
            <a:ext cx="3411125"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ko-KR" altLang="en-US" sz="1400" b="1" i="1" dirty="0">
                <a:solidFill>
                  <a:srgbClr val="FF0000"/>
                </a:solidFill>
                <a:ea typeface="맑은 고딕"/>
              </a:rPr>
              <a:t>로그인 성공 시 메뉴 화면 변경</a:t>
            </a:r>
          </a:p>
        </p:txBody>
      </p:sp>
    </p:spTree>
    <p:extLst>
      <p:ext uri="{BB962C8B-B14F-4D97-AF65-F5344CB8AC3E}">
        <p14:creationId xmlns:p14="http://schemas.microsoft.com/office/powerpoint/2010/main" val="21967867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p:cNvSpPr/>
          <p:nvPr/>
        </p:nvSpPr>
        <p:spPr>
          <a:xfrm>
            <a:off x="0" y="0"/>
            <a:ext cx="12192000" cy="990600"/>
          </a:xfrm>
          <a:prstGeom prst="rect">
            <a:avLst/>
          </a:prstGeom>
          <a:solidFill>
            <a:srgbClr val="632B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2"/>
          <p:cNvSpPr txBox="1"/>
          <p:nvPr/>
        </p:nvSpPr>
        <p:spPr>
          <a:xfrm>
            <a:off x="132539" y="90354"/>
            <a:ext cx="790601" cy="738664"/>
          </a:xfrm>
          <a:prstGeom prst="rect">
            <a:avLst/>
          </a:prstGeom>
          <a:noFill/>
        </p:spPr>
        <p:txBody>
          <a:bodyPr wrap="none" rtlCol="0">
            <a:spAutoFit/>
          </a:bodyPr>
          <a:lstStyle/>
          <a:p>
            <a:r>
              <a:rPr lang="en-US" altLang="ko-KR" sz="4200" dirty="0">
                <a:solidFill>
                  <a:schemeClr val="bg1"/>
                </a:solidFill>
                <a:latin typeface="KoPub돋움체 Bold" panose="00000800000000000000" pitchFamily="2" charset="-127"/>
                <a:ea typeface="KoPub돋움체 Bold" panose="00000800000000000000" pitchFamily="2" charset="-127"/>
              </a:rPr>
              <a:t>07</a:t>
            </a:r>
            <a:endParaRPr lang="ko-KR" altLang="en-US" sz="4200" dirty="0">
              <a:solidFill>
                <a:schemeClr val="bg1"/>
              </a:solidFill>
              <a:latin typeface="KoPub돋움체 Bold" panose="00000800000000000000" pitchFamily="2" charset="-127"/>
              <a:ea typeface="KoPub돋움체 Bold" panose="00000800000000000000" pitchFamily="2" charset="-127"/>
            </a:endParaRPr>
          </a:p>
        </p:txBody>
      </p:sp>
      <p:sp>
        <p:nvSpPr>
          <p:cNvPr id="22" name="TextBox 21"/>
          <p:cNvSpPr txBox="1"/>
          <p:nvPr/>
        </p:nvSpPr>
        <p:spPr>
          <a:xfrm>
            <a:off x="971010" y="198076"/>
            <a:ext cx="1620957" cy="523220"/>
          </a:xfrm>
          <a:prstGeom prst="rect">
            <a:avLst/>
          </a:prstGeom>
          <a:noFill/>
        </p:spPr>
        <p:txBody>
          <a:bodyPr wrap="none" rtlCol="0">
            <a:spAutoFit/>
          </a:bodyPr>
          <a:lstStyle/>
          <a:p>
            <a:r>
              <a:rPr lang="ko-KR" altLang="en-US" sz="2800" dirty="0">
                <a:solidFill>
                  <a:schemeClr val="bg1"/>
                </a:solidFill>
                <a:latin typeface="휴먼둥근헤드라인" panose="02030504000101010101" pitchFamily="18" charset="-127"/>
                <a:ea typeface="휴먼둥근헤드라인" panose="02030504000101010101" pitchFamily="18" charset="-127"/>
              </a:rPr>
              <a:t>주요코딩</a:t>
            </a:r>
          </a:p>
        </p:txBody>
      </p:sp>
      <p:sp>
        <p:nvSpPr>
          <p:cNvPr id="28" name="TextBox 27"/>
          <p:cNvSpPr txBox="1"/>
          <p:nvPr/>
        </p:nvSpPr>
        <p:spPr>
          <a:xfrm>
            <a:off x="1533940" y="4225662"/>
            <a:ext cx="1313180" cy="430887"/>
          </a:xfrm>
          <a:prstGeom prst="rect">
            <a:avLst/>
          </a:prstGeom>
          <a:noFill/>
        </p:spPr>
        <p:txBody>
          <a:bodyPr wrap="none" rtlCol="0">
            <a:spAutoFit/>
          </a:bodyPr>
          <a:lstStyle/>
          <a:p>
            <a:r>
              <a:rPr lang="ko-KR" altLang="en-US" sz="2200" dirty="0">
                <a:ln>
                  <a:solidFill>
                    <a:schemeClr val="bg1">
                      <a:alpha val="15000"/>
                    </a:schemeClr>
                  </a:solidFill>
                </a:ln>
                <a:solidFill>
                  <a:schemeClr val="bg1"/>
                </a:solidFill>
                <a:latin typeface="KoPub돋움체 Medium" panose="00000600000000000000" pitchFamily="2" charset="-127"/>
                <a:ea typeface="KoPub돋움체 Medium" panose="00000600000000000000" pitchFamily="2" charset="-127"/>
              </a:rPr>
              <a:t>당근마켓</a:t>
            </a:r>
          </a:p>
        </p:txBody>
      </p:sp>
      <p:sp>
        <p:nvSpPr>
          <p:cNvPr id="7" name="Google Shape;317;p28">
            <a:extLst>
              <a:ext uri="{FF2B5EF4-FFF2-40B4-BE49-F238E27FC236}">
                <a16:creationId xmlns:a16="http://schemas.microsoft.com/office/drawing/2014/main" id="{EF290C4E-AD48-45BE-B2AE-9A6EDE075033}"/>
              </a:ext>
            </a:extLst>
          </p:cNvPr>
          <p:cNvSpPr txBox="1"/>
          <p:nvPr/>
        </p:nvSpPr>
        <p:spPr>
          <a:xfrm>
            <a:off x="160865" y="1067209"/>
            <a:ext cx="81033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ko-KR" sz="1800" dirty="0">
                <a:solidFill>
                  <a:schemeClr val="dk1"/>
                </a:solidFill>
                <a:latin typeface="Arial"/>
                <a:ea typeface="Arial"/>
                <a:cs typeface="Arial"/>
                <a:sym typeface="Arial"/>
              </a:rPr>
              <a:t>-  </a:t>
            </a:r>
            <a:r>
              <a:rPr lang="ko-KR" altLang="en-US" sz="1800" dirty="0" err="1">
                <a:solidFill>
                  <a:schemeClr val="dk1"/>
                </a:solidFill>
                <a:latin typeface="Arial"/>
                <a:ea typeface="Arial"/>
                <a:cs typeface="Arial"/>
                <a:sym typeface="Arial"/>
              </a:rPr>
              <a:t>윤연오</a:t>
            </a:r>
            <a:r>
              <a:rPr lang="ko-KR" sz="1800" dirty="0">
                <a:solidFill>
                  <a:schemeClr val="dk1"/>
                </a:solidFill>
                <a:latin typeface="Arial"/>
                <a:ea typeface="Arial"/>
                <a:cs typeface="Arial"/>
                <a:sym typeface="Arial"/>
              </a:rPr>
              <a:t> </a:t>
            </a:r>
            <a:r>
              <a:rPr lang="ko-KR" altLang="en-US" i="1" u="sng" dirty="0" err="1">
                <a:solidFill>
                  <a:schemeClr val="dk1"/>
                </a:solidFill>
                <a:latin typeface="Arial"/>
                <a:ea typeface="Arial"/>
                <a:cs typeface="Arial"/>
                <a:sym typeface="Arial"/>
              </a:rPr>
              <a:t>찜하기</a:t>
            </a:r>
            <a:r>
              <a:rPr lang="en-US" altLang="ko-KR" i="1" u="sng" dirty="0">
                <a:solidFill>
                  <a:schemeClr val="dk1"/>
                </a:solidFill>
                <a:latin typeface="Arial"/>
                <a:ea typeface="Arial"/>
                <a:cs typeface="Arial"/>
                <a:sym typeface="Arial"/>
              </a:rPr>
              <a:t>ajax</a:t>
            </a:r>
            <a:endParaRPr i="1" u="sng" dirty="0"/>
          </a:p>
        </p:txBody>
      </p:sp>
      <p:pic>
        <p:nvPicPr>
          <p:cNvPr id="8" name="그림 7" descr="텍스트이(가) 표시된 사진&#10;&#10;자동 생성된 설명">
            <a:extLst>
              <a:ext uri="{FF2B5EF4-FFF2-40B4-BE49-F238E27FC236}">
                <a16:creationId xmlns:a16="http://schemas.microsoft.com/office/drawing/2014/main" id="{62149CCA-58C7-4BAD-9B92-E33652DFE6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866" y="1513119"/>
            <a:ext cx="4856332" cy="4027070"/>
          </a:xfrm>
          <a:prstGeom prst="rect">
            <a:avLst/>
          </a:prstGeom>
        </p:spPr>
      </p:pic>
      <p:pic>
        <p:nvPicPr>
          <p:cNvPr id="10" name="그림 9" descr="텍스트이(가) 표시된 사진&#10;&#10;자동 생성된 설명">
            <a:extLst>
              <a:ext uri="{FF2B5EF4-FFF2-40B4-BE49-F238E27FC236}">
                <a16:creationId xmlns:a16="http://schemas.microsoft.com/office/drawing/2014/main" id="{28F743CF-BFC0-4050-997A-53BE530B84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77302" y="1320522"/>
            <a:ext cx="3881170" cy="2833798"/>
          </a:xfrm>
          <a:prstGeom prst="rect">
            <a:avLst/>
          </a:prstGeom>
        </p:spPr>
      </p:pic>
      <p:pic>
        <p:nvPicPr>
          <p:cNvPr id="9" name="그림 2" descr="C:/Users/dbsdu/AppData/Roaming/PolarisOffice/ETemp/16908_8225128/fImage2586462117462.png">
            <a:extLst>
              <a:ext uri="{FF2B5EF4-FFF2-40B4-BE49-F238E27FC236}">
                <a16:creationId xmlns:a16="http://schemas.microsoft.com/office/drawing/2014/main" id="{29AAA957-2DD5-46AC-9A98-09912623E517}"/>
              </a:ext>
            </a:extLst>
          </p:cNvPr>
          <p:cNvPicPr>
            <a:picLocks noChangeAspect="1"/>
          </p:cNvPicPr>
          <p:nvPr/>
        </p:nvPicPr>
        <p:blipFill rotWithShape="1">
          <a:blip r:embed="rId4" cstate="print">
            <a:extLst>
              <a:ext uri="{28A0092B-C50C-407E-A947-70E740481C1C}">
                <a14:useLocalDpi xmlns:a14="http://schemas.microsoft.com/office/drawing/2010/main" val="0"/>
              </a:ext>
            </a:extLst>
          </a:blip>
          <a:stretch>
            <a:fillRect/>
          </a:stretch>
        </p:blipFill>
        <p:spPr>
          <a:xfrm>
            <a:off x="5077302" y="4893600"/>
            <a:ext cx="2997323" cy="1888132"/>
          </a:xfrm>
          <a:prstGeom prst="rect">
            <a:avLst/>
          </a:prstGeom>
          <a:noFill/>
        </p:spPr>
      </p:pic>
      <p:pic>
        <p:nvPicPr>
          <p:cNvPr id="11" name="그림 3" descr="C:/Users/dbsdu/AppData/Roaming/PolarisOffice/ETemp/16908_8225128/fImage1324592124126.png">
            <a:extLst>
              <a:ext uri="{FF2B5EF4-FFF2-40B4-BE49-F238E27FC236}">
                <a16:creationId xmlns:a16="http://schemas.microsoft.com/office/drawing/2014/main" id="{401F2862-CE5A-4791-8AA6-6A59F43F5864}"/>
              </a:ext>
            </a:extLst>
          </p:cNvPr>
          <p:cNvPicPr>
            <a:picLocks noChangeAspect="1"/>
          </p:cNvPicPr>
          <p:nvPr/>
        </p:nvPicPr>
        <p:blipFill rotWithShape="1">
          <a:blip r:embed="rId5" cstate="print">
            <a:extLst>
              <a:ext uri="{28A0092B-C50C-407E-A947-70E740481C1C}">
                <a14:useLocalDpi xmlns:a14="http://schemas.microsoft.com/office/drawing/2010/main" val="0"/>
              </a:ext>
            </a:extLst>
          </a:blip>
          <a:stretch>
            <a:fillRect/>
          </a:stretch>
        </p:blipFill>
        <p:spPr>
          <a:xfrm>
            <a:off x="8263940" y="4856862"/>
            <a:ext cx="2672408" cy="1867858"/>
          </a:xfrm>
          <a:prstGeom prst="rect">
            <a:avLst/>
          </a:prstGeom>
          <a:noFill/>
        </p:spPr>
      </p:pic>
      <p:sp>
        <p:nvSpPr>
          <p:cNvPr id="12" name="텍스트 상자 19">
            <a:extLst>
              <a:ext uri="{FF2B5EF4-FFF2-40B4-BE49-F238E27FC236}">
                <a16:creationId xmlns:a16="http://schemas.microsoft.com/office/drawing/2014/main" id="{2FFAF31C-562C-4849-B93B-2563645FBE09}"/>
              </a:ext>
            </a:extLst>
          </p:cNvPr>
          <p:cNvSpPr txBox="1">
            <a:spLocks/>
          </p:cNvSpPr>
          <p:nvPr/>
        </p:nvSpPr>
        <p:spPr>
          <a:xfrm>
            <a:off x="5017198" y="4230931"/>
            <a:ext cx="6493484" cy="586058"/>
          </a:xfrm>
          <a:prstGeom prst="rect">
            <a:avLst/>
          </a:prstGeom>
          <a:noFill/>
          <a:ln w="0">
            <a:noFill/>
            <a:prstDash/>
          </a:ln>
        </p:spPr>
        <p:txBody>
          <a:bodyPr vert="horz" wrap="square" lIns="89535" tIns="46355" rIns="89535" bIns="46355" anchor="t">
            <a:spAutoFit/>
          </a:bodyPr>
          <a:lstStyle/>
          <a:p>
            <a:pPr marL="0" indent="0" algn="l" hangingPunct="1"/>
            <a:r>
              <a:rPr lang="ko-KR" sz="1600" b="1" i="1" dirty="0" err="1">
                <a:solidFill>
                  <a:srgbClr val="FF0000"/>
                </a:solidFill>
                <a:latin typeface="맑은 고딕" charset="0"/>
                <a:ea typeface="맑은 고딕" charset="0"/>
              </a:rPr>
              <a:t>Bootstap</a:t>
            </a:r>
            <a:r>
              <a:rPr lang="ko-KR" sz="1600" b="1" i="1" dirty="0">
                <a:solidFill>
                  <a:srgbClr val="FF0000"/>
                </a:solidFill>
                <a:latin typeface="맑은 고딕" charset="0"/>
                <a:ea typeface="맑은 고딕" charset="0"/>
              </a:rPr>
              <a:t> </a:t>
            </a:r>
            <a:r>
              <a:rPr lang="ko-KR" sz="1600" b="1" i="1" dirty="0" err="1">
                <a:solidFill>
                  <a:srgbClr val="FF0000"/>
                </a:solidFill>
                <a:latin typeface="맑은 고딕" charset="0"/>
                <a:ea typeface="맑은 고딕" charset="0"/>
              </a:rPr>
              <a:t>icon을</a:t>
            </a:r>
            <a:r>
              <a:rPr lang="ko-KR" sz="1600" b="1" i="1" dirty="0">
                <a:solidFill>
                  <a:srgbClr val="FF0000"/>
                </a:solidFill>
                <a:latin typeface="맑은 고딕" charset="0"/>
                <a:ea typeface="맑은 고딕" charset="0"/>
              </a:rPr>
              <a:t> 사용해서 좋아요 버튼을 누르면 </a:t>
            </a:r>
            <a:r>
              <a:rPr lang="ko-KR" sz="1600" b="1" i="1" dirty="0" err="1">
                <a:solidFill>
                  <a:srgbClr val="FF0000"/>
                </a:solidFill>
                <a:latin typeface="맑은 고딕" charset="0"/>
                <a:ea typeface="맑은 고딕" charset="0"/>
              </a:rPr>
              <a:t>icon이</a:t>
            </a:r>
            <a:r>
              <a:rPr lang="ko-KR" sz="1600" b="1" i="1" dirty="0">
                <a:solidFill>
                  <a:srgbClr val="FF0000"/>
                </a:solidFill>
                <a:latin typeface="맑은 고딕" charset="0"/>
                <a:ea typeface="맑은 고딕" charset="0"/>
              </a:rPr>
              <a:t> 바뀌면서</a:t>
            </a:r>
            <a:endParaRPr lang="ko-KR" altLang="en-US" sz="1600" b="1" i="1" dirty="0">
              <a:solidFill>
                <a:srgbClr val="FF0000"/>
              </a:solidFill>
              <a:latin typeface="맑은 고딕" charset="0"/>
              <a:ea typeface="맑은 고딕" charset="0"/>
            </a:endParaRPr>
          </a:p>
          <a:p>
            <a:pPr marL="0" indent="0" algn="l" hangingPunct="1"/>
            <a:r>
              <a:rPr lang="ko-KR" sz="1600" b="1" i="1" dirty="0" err="1">
                <a:solidFill>
                  <a:srgbClr val="FF0000"/>
                </a:solidFill>
                <a:latin typeface="맑은 고딕" charset="0"/>
                <a:ea typeface="맑은 고딕" charset="0"/>
              </a:rPr>
              <a:t>Left</a:t>
            </a:r>
            <a:r>
              <a:rPr lang="ko-KR" sz="1600" b="1" i="1" dirty="0">
                <a:solidFill>
                  <a:srgbClr val="FF0000"/>
                </a:solidFill>
                <a:latin typeface="맑은 고딕" charset="0"/>
                <a:ea typeface="맑은 고딕" charset="0"/>
              </a:rPr>
              <a:t> </a:t>
            </a:r>
            <a:r>
              <a:rPr lang="ko-KR" sz="1600" b="1" i="1" dirty="0" err="1">
                <a:solidFill>
                  <a:srgbClr val="FF0000"/>
                </a:solidFill>
                <a:latin typeface="맑은 고딕" charset="0"/>
                <a:ea typeface="맑은 고딕" charset="0"/>
              </a:rPr>
              <a:t>join으로</a:t>
            </a:r>
            <a:r>
              <a:rPr lang="ko-KR" sz="1600" b="1" i="1" dirty="0">
                <a:solidFill>
                  <a:srgbClr val="FF0000"/>
                </a:solidFill>
                <a:latin typeface="맑은 고딕" charset="0"/>
                <a:ea typeface="맑은 고딕" charset="0"/>
              </a:rPr>
              <a:t> 게시판 테이블과 병합되어 관심상품 리스트에 담김</a:t>
            </a:r>
            <a:endParaRPr lang="ko-KR" altLang="en-US" sz="1600" b="1" i="1" dirty="0">
              <a:solidFill>
                <a:srgbClr val="FF0000"/>
              </a:solidFill>
              <a:latin typeface="맑은 고딕" charset="0"/>
              <a:ea typeface="맑은 고딕" charset="0"/>
            </a:endParaRPr>
          </a:p>
        </p:txBody>
      </p:sp>
    </p:spTree>
    <p:extLst>
      <p:ext uri="{BB962C8B-B14F-4D97-AF65-F5344CB8AC3E}">
        <p14:creationId xmlns:p14="http://schemas.microsoft.com/office/powerpoint/2010/main" val="23402757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p:cNvSpPr/>
          <p:nvPr/>
        </p:nvSpPr>
        <p:spPr>
          <a:xfrm>
            <a:off x="0" y="0"/>
            <a:ext cx="12192000" cy="990600"/>
          </a:xfrm>
          <a:prstGeom prst="rect">
            <a:avLst/>
          </a:prstGeom>
          <a:solidFill>
            <a:srgbClr val="632B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2"/>
          <p:cNvSpPr txBox="1"/>
          <p:nvPr/>
        </p:nvSpPr>
        <p:spPr>
          <a:xfrm>
            <a:off x="132539" y="90354"/>
            <a:ext cx="790601" cy="738664"/>
          </a:xfrm>
          <a:prstGeom prst="rect">
            <a:avLst/>
          </a:prstGeom>
          <a:noFill/>
        </p:spPr>
        <p:txBody>
          <a:bodyPr wrap="none" rtlCol="0">
            <a:spAutoFit/>
          </a:bodyPr>
          <a:lstStyle/>
          <a:p>
            <a:r>
              <a:rPr lang="en-US" altLang="ko-KR" sz="4200" dirty="0">
                <a:solidFill>
                  <a:schemeClr val="bg1"/>
                </a:solidFill>
                <a:latin typeface="KoPub돋움체 Bold" panose="00000800000000000000" pitchFamily="2" charset="-127"/>
                <a:ea typeface="KoPub돋움체 Bold" panose="00000800000000000000" pitchFamily="2" charset="-127"/>
              </a:rPr>
              <a:t>07</a:t>
            </a:r>
            <a:endParaRPr lang="ko-KR" altLang="en-US" sz="4200" dirty="0">
              <a:solidFill>
                <a:schemeClr val="bg1"/>
              </a:solidFill>
              <a:latin typeface="KoPub돋움체 Bold" panose="00000800000000000000" pitchFamily="2" charset="-127"/>
              <a:ea typeface="KoPub돋움체 Bold" panose="00000800000000000000" pitchFamily="2" charset="-127"/>
            </a:endParaRPr>
          </a:p>
        </p:txBody>
      </p:sp>
      <p:sp>
        <p:nvSpPr>
          <p:cNvPr id="22" name="TextBox 21"/>
          <p:cNvSpPr txBox="1"/>
          <p:nvPr/>
        </p:nvSpPr>
        <p:spPr>
          <a:xfrm>
            <a:off x="971010" y="198076"/>
            <a:ext cx="1620957" cy="523220"/>
          </a:xfrm>
          <a:prstGeom prst="rect">
            <a:avLst/>
          </a:prstGeom>
          <a:noFill/>
        </p:spPr>
        <p:txBody>
          <a:bodyPr wrap="none" rtlCol="0">
            <a:spAutoFit/>
          </a:bodyPr>
          <a:lstStyle/>
          <a:p>
            <a:r>
              <a:rPr lang="ko-KR" altLang="en-US" sz="2800" dirty="0">
                <a:solidFill>
                  <a:schemeClr val="bg1"/>
                </a:solidFill>
                <a:latin typeface="휴먼둥근헤드라인" panose="02030504000101010101" pitchFamily="18" charset="-127"/>
                <a:ea typeface="휴먼둥근헤드라인" panose="02030504000101010101" pitchFamily="18" charset="-127"/>
              </a:rPr>
              <a:t>주요코딩</a:t>
            </a:r>
          </a:p>
        </p:txBody>
      </p:sp>
      <p:sp>
        <p:nvSpPr>
          <p:cNvPr id="28" name="TextBox 27"/>
          <p:cNvSpPr txBox="1"/>
          <p:nvPr/>
        </p:nvSpPr>
        <p:spPr>
          <a:xfrm>
            <a:off x="1533940" y="4225662"/>
            <a:ext cx="1313180" cy="430887"/>
          </a:xfrm>
          <a:prstGeom prst="rect">
            <a:avLst/>
          </a:prstGeom>
          <a:noFill/>
        </p:spPr>
        <p:txBody>
          <a:bodyPr wrap="none" rtlCol="0">
            <a:spAutoFit/>
          </a:bodyPr>
          <a:lstStyle/>
          <a:p>
            <a:r>
              <a:rPr lang="ko-KR" altLang="en-US" sz="2200" dirty="0">
                <a:ln>
                  <a:solidFill>
                    <a:schemeClr val="bg1">
                      <a:alpha val="15000"/>
                    </a:schemeClr>
                  </a:solidFill>
                </a:ln>
                <a:solidFill>
                  <a:schemeClr val="bg1"/>
                </a:solidFill>
                <a:latin typeface="KoPub돋움체 Medium" panose="00000600000000000000" pitchFamily="2" charset="-127"/>
                <a:ea typeface="KoPub돋움체 Medium" panose="00000600000000000000" pitchFamily="2" charset="-127"/>
              </a:rPr>
              <a:t>당근마켓</a:t>
            </a:r>
          </a:p>
        </p:txBody>
      </p:sp>
      <p:sp>
        <p:nvSpPr>
          <p:cNvPr id="7" name="Google Shape;317;p28">
            <a:extLst>
              <a:ext uri="{FF2B5EF4-FFF2-40B4-BE49-F238E27FC236}">
                <a16:creationId xmlns:a16="http://schemas.microsoft.com/office/drawing/2014/main" id="{EF290C4E-AD48-45BE-B2AE-9A6EDE075033}"/>
              </a:ext>
            </a:extLst>
          </p:cNvPr>
          <p:cNvSpPr txBox="1"/>
          <p:nvPr/>
        </p:nvSpPr>
        <p:spPr>
          <a:xfrm>
            <a:off x="160865" y="1067209"/>
            <a:ext cx="81033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ko-KR" sz="1800" dirty="0">
                <a:solidFill>
                  <a:schemeClr val="dk1"/>
                </a:solidFill>
                <a:latin typeface="Arial"/>
                <a:ea typeface="Arial"/>
                <a:cs typeface="Arial"/>
                <a:sym typeface="Arial"/>
              </a:rPr>
              <a:t>-  </a:t>
            </a:r>
            <a:r>
              <a:rPr lang="ko-KR" altLang="en-US" sz="1800" dirty="0" err="1">
                <a:solidFill>
                  <a:schemeClr val="dk1"/>
                </a:solidFill>
                <a:latin typeface="Arial"/>
                <a:ea typeface="Arial"/>
                <a:cs typeface="Arial"/>
                <a:sym typeface="Arial"/>
              </a:rPr>
              <a:t>윤연오</a:t>
            </a:r>
            <a:r>
              <a:rPr lang="ko-KR" sz="1800" dirty="0">
                <a:solidFill>
                  <a:schemeClr val="dk1"/>
                </a:solidFill>
                <a:latin typeface="Arial"/>
                <a:ea typeface="Arial"/>
                <a:cs typeface="Arial"/>
                <a:sym typeface="Arial"/>
              </a:rPr>
              <a:t> </a:t>
            </a:r>
            <a:r>
              <a:rPr lang="ko-KR" altLang="en-US" i="1" u="sng" dirty="0">
                <a:solidFill>
                  <a:schemeClr val="dk1"/>
                </a:solidFill>
                <a:latin typeface="Arial"/>
                <a:ea typeface="Arial"/>
                <a:cs typeface="Arial"/>
                <a:sym typeface="Arial"/>
              </a:rPr>
              <a:t>쪽지 일괄삭제</a:t>
            </a:r>
            <a:r>
              <a:rPr lang="en-US" altLang="ko-KR" i="1" u="sng" dirty="0">
                <a:solidFill>
                  <a:schemeClr val="dk1"/>
                </a:solidFill>
                <a:latin typeface="Arial"/>
                <a:ea typeface="Arial"/>
                <a:cs typeface="Arial"/>
                <a:sym typeface="Arial"/>
              </a:rPr>
              <a:t>ajax</a:t>
            </a:r>
            <a:endParaRPr i="1" u="sng" dirty="0"/>
          </a:p>
        </p:txBody>
      </p:sp>
      <p:pic>
        <p:nvPicPr>
          <p:cNvPr id="5" name="그림 4" descr="텍스트이(가) 표시된 사진&#10;&#10;자동 생성된 설명">
            <a:extLst>
              <a:ext uri="{FF2B5EF4-FFF2-40B4-BE49-F238E27FC236}">
                <a16:creationId xmlns:a16="http://schemas.microsoft.com/office/drawing/2014/main" id="{0A61F366-27EF-4F17-96ED-3EC40408D7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167" y="1488224"/>
            <a:ext cx="5866555" cy="3536642"/>
          </a:xfrm>
          <a:prstGeom prst="rect">
            <a:avLst/>
          </a:prstGeom>
        </p:spPr>
      </p:pic>
      <p:pic>
        <p:nvPicPr>
          <p:cNvPr id="8" name="그림 7" descr="텍스트이(가) 표시된 사진&#10;&#10;자동 생성된 설명">
            <a:extLst>
              <a:ext uri="{FF2B5EF4-FFF2-40B4-BE49-F238E27FC236}">
                <a16:creationId xmlns:a16="http://schemas.microsoft.com/office/drawing/2014/main" id="{55CBBBCD-CBB2-43C4-9BF9-7352DBF028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7167" y="5076581"/>
            <a:ext cx="5012349" cy="1711658"/>
          </a:xfrm>
          <a:prstGeom prst="rect">
            <a:avLst/>
          </a:prstGeom>
        </p:spPr>
      </p:pic>
      <p:pic>
        <p:nvPicPr>
          <p:cNvPr id="9" name="그림 7" descr="C:/Users/dbsdu/AppData/Roaming/PolarisOffice/ETemp/16908_8225128/fImage183002167462.png">
            <a:extLst>
              <a:ext uri="{FF2B5EF4-FFF2-40B4-BE49-F238E27FC236}">
                <a16:creationId xmlns:a16="http://schemas.microsoft.com/office/drawing/2014/main" id="{016D3160-7C13-4C51-8220-EF58CDB853A2}"/>
              </a:ext>
            </a:extLst>
          </p:cNvPr>
          <p:cNvPicPr>
            <a:picLocks noChangeAspect="1"/>
          </p:cNvPicPr>
          <p:nvPr/>
        </p:nvPicPr>
        <p:blipFill rotWithShape="1">
          <a:blip r:embed="rId4" cstate="print">
            <a:extLst>
              <a:ext uri="{28A0092B-C50C-407E-A947-70E740481C1C}">
                <a14:useLocalDpi xmlns:a14="http://schemas.microsoft.com/office/drawing/2010/main" val="0"/>
              </a:ext>
            </a:extLst>
          </a:blip>
          <a:stretch>
            <a:fillRect/>
          </a:stretch>
        </p:blipFill>
        <p:spPr>
          <a:xfrm>
            <a:off x="6420117" y="1705199"/>
            <a:ext cx="2061845" cy="2128520"/>
          </a:xfrm>
          <a:prstGeom prst="rect">
            <a:avLst/>
          </a:prstGeom>
          <a:noFill/>
        </p:spPr>
      </p:pic>
      <p:pic>
        <p:nvPicPr>
          <p:cNvPr id="10" name="그림 16" descr="C:/Users/dbsdu/AppData/Roaming/PolarisOffice/ETemp/16908_8225128/fImage243052254126.png">
            <a:extLst>
              <a:ext uri="{FF2B5EF4-FFF2-40B4-BE49-F238E27FC236}">
                <a16:creationId xmlns:a16="http://schemas.microsoft.com/office/drawing/2014/main" id="{F729EE06-591A-4168-AD1B-37AA4B384884}"/>
              </a:ext>
            </a:extLst>
          </p:cNvPr>
          <p:cNvPicPr>
            <a:picLocks noChangeAspect="1"/>
          </p:cNvPicPr>
          <p:nvPr/>
        </p:nvPicPr>
        <p:blipFill rotWithShape="1">
          <a:blip r:embed="rId5" cstate="print">
            <a:extLst>
              <a:ext uri="{28A0092B-C50C-407E-A947-70E740481C1C}">
                <a14:useLocalDpi xmlns:a14="http://schemas.microsoft.com/office/drawing/2010/main" val="0"/>
              </a:ext>
            </a:extLst>
          </a:blip>
          <a:stretch>
            <a:fillRect/>
          </a:stretch>
        </p:blipFill>
        <p:spPr>
          <a:xfrm>
            <a:off x="8640560" y="1710596"/>
            <a:ext cx="2152015" cy="2117725"/>
          </a:xfrm>
          <a:prstGeom prst="rect">
            <a:avLst/>
          </a:prstGeom>
          <a:noFill/>
        </p:spPr>
      </p:pic>
      <p:pic>
        <p:nvPicPr>
          <p:cNvPr id="11" name="그림 17" descr="C:/Users/dbsdu/AppData/Roaming/PolarisOffice/ETemp/16908_8225128/fImage526272264507.png">
            <a:extLst>
              <a:ext uri="{FF2B5EF4-FFF2-40B4-BE49-F238E27FC236}">
                <a16:creationId xmlns:a16="http://schemas.microsoft.com/office/drawing/2014/main" id="{6D925D6E-90DD-458B-A642-FE6CFE1046D4}"/>
              </a:ext>
            </a:extLst>
          </p:cNvPr>
          <p:cNvPicPr>
            <a:picLocks noChangeAspect="1"/>
          </p:cNvPicPr>
          <p:nvPr/>
        </p:nvPicPr>
        <p:blipFill rotWithShape="1">
          <a:blip r:embed="rId6" cstate="print">
            <a:extLst>
              <a:ext uri="{28A0092B-C50C-407E-A947-70E740481C1C}">
                <a14:useLocalDpi xmlns:a14="http://schemas.microsoft.com/office/drawing/2010/main" val="0"/>
              </a:ext>
            </a:extLst>
          </a:blip>
          <a:stretch>
            <a:fillRect/>
          </a:stretch>
        </p:blipFill>
        <p:spPr>
          <a:xfrm>
            <a:off x="6216301" y="3956652"/>
            <a:ext cx="4991956" cy="1705808"/>
          </a:xfrm>
          <a:prstGeom prst="rect">
            <a:avLst/>
          </a:prstGeom>
          <a:noFill/>
        </p:spPr>
      </p:pic>
      <p:sp>
        <p:nvSpPr>
          <p:cNvPr id="12" name="텍스트 상자 20">
            <a:extLst>
              <a:ext uri="{FF2B5EF4-FFF2-40B4-BE49-F238E27FC236}">
                <a16:creationId xmlns:a16="http://schemas.microsoft.com/office/drawing/2014/main" id="{EBFD4EC6-A73F-429A-AB81-B803EC809102}"/>
              </a:ext>
            </a:extLst>
          </p:cNvPr>
          <p:cNvSpPr txBox="1">
            <a:spLocks/>
          </p:cNvSpPr>
          <p:nvPr/>
        </p:nvSpPr>
        <p:spPr>
          <a:xfrm>
            <a:off x="5688192" y="5790791"/>
            <a:ext cx="6317114" cy="586058"/>
          </a:xfrm>
          <a:prstGeom prst="rect">
            <a:avLst/>
          </a:prstGeom>
          <a:noFill/>
          <a:ln w="0" cap="flat" cmpd="sng">
            <a:solidFill>
              <a:srgbClr val="FFFFFF">
                <a:alpha val="100000"/>
              </a:srgbClr>
            </a:solidFill>
            <a:prstDash/>
          </a:ln>
        </p:spPr>
        <p:txBody>
          <a:bodyPr vert="horz" wrap="none" lIns="89535" tIns="46355" rIns="89535" bIns="46355" anchor="t">
            <a:spAutoFit/>
          </a:bodyPr>
          <a:lstStyle/>
          <a:p>
            <a:pPr marL="0" indent="0" algn="l" hangingPunct="1"/>
            <a:r>
              <a:rPr lang="ko-KR" sz="1600" b="1" i="1" dirty="0" err="1">
                <a:solidFill>
                  <a:srgbClr val="FF0000"/>
                </a:solidFill>
                <a:latin typeface="맑은 고딕" charset="0"/>
                <a:ea typeface="맑은 고딕" charset="0"/>
              </a:rPr>
              <a:t>쪽지보내기를</a:t>
            </a:r>
            <a:r>
              <a:rPr lang="ko-KR" sz="1600" b="1" i="1" dirty="0">
                <a:solidFill>
                  <a:srgbClr val="FF0000"/>
                </a:solidFill>
                <a:latin typeface="맑은 고딕" charset="0"/>
                <a:ea typeface="맑은 고딕" charset="0"/>
              </a:rPr>
              <a:t> 누르면 관련 게시물의 </a:t>
            </a:r>
            <a:r>
              <a:rPr lang="ko-KR" sz="1600" b="1" i="1" dirty="0" err="1">
                <a:solidFill>
                  <a:srgbClr val="FF0000"/>
                </a:solidFill>
                <a:latin typeface="맑은 고딕" charset="0"/>
                <a:ea typeface="맑은 고딕" charset="0"/>
              </a:rPr>
              <a:t>id에게</a:t>
            </a:r>
            <a:r>
              <a:rPr lang="ko-KR" sz="1600" b="1" i="1" dirty="0">
                <a:solidFill>
                  <a:srgbClr val="FF0000"/>
                </a:solidFill>
                <a:latin typeface="맑은 고딕" charset="0"/>
                <a:ea typeface="맑은 고딕" charset="0"/>
              </a:rPr>
              <a:t> 보내지게 되고, </a:t>
            </a:r>
            <a:endParaRPr lang="ko-KR" altLang="en-US" sz="1600" b="1" i="1" dirty="0">
              <a:solidFill>
                <a:srgbClr val="FF0000"/>
              </a:solidFill>
              <a:latin typeface="맑은 고딕" charset="0"/>
              <a:ea typeface="맑은 고딕" charset="0"/>
            </a:endParaRPr>
          </a:p>
          <a:p>
            <a:pPr marL="0" indent="0" algn="l" hangingPunct="1"/>
            <a:r>
              <a:rPr lang="ko-KR" sz="1600" b="1" i="1" dirty="0" err="1">
                <a:solidFill>
                  <a:srgbClr val="FF0000"/>
                </a:solidFill>
                <a:latin typeface="맑은 고딕" charset="0"/>
                <a:ea typeface="맑은 고딕" charset="0"/>
              </a:rPr>
              <a:t>쪽지함</a:t>
            </a:r>
            <a:r>
              <a:rPr lang="ko-KR" sz="1600" b="1" i="1" dirty="0">
                <a:solidFill>
                  <a:srgbClr val="FF0000"/>
                </a:solidFill>
                <a:latin typeface="맑은 고딕" charset="0"/>
                <a:ea typeface="맑은 고딕" charset="0"/>
              </a:rPr>
              <a:t> 리스트에서 </a:t>
            </a:r>
            <a:r>
              <a:rPr lang="ko-KR" sz="1600" b="1" i="1" dirty="0" err="1">
                <a:solidFill>
                  <a:srgbClr val="FF0000"/>
                </a:solidFill>
                <a:latin typeface="맑은 고딕" charset="0"/>
                <a:ea typeface="맑은 고딕" charset="0"/>
              </a:rPr>
              <a:t>페이징</a:t>
            </a:r>
            <a:r>
              <a:rPr lang="ko-KR" sz="1600" b="1" i="1" dirty="0">
                <a:solidFill>
                  <a:srgbClr val="FF0000"/>
                </a:solidFill>
                <a:latin typeface="맑은 고딕" charset="0"/>
                <a:ea typeface="맑은 고딕" charset="0"/>
              </a:rPr>
              <a:t>, 수정, 일괄삭제가 가능하게 구현하였다.</a:t>
            </a:r>
            <a:endParaRPr lang="ko-KR" altLang="en-US" sz="1600" b="1" i="1" dirty="0">
              <a:solidFill>
                <a:srgbClr val="FF0000"/>
              </a:solidFill>
              <a:latin typeface="맑은 고딕" charset="0"/>
              <a:ea typeface="맑은 고딕" charset="0"/>
            </a:endParaRPr>
          </a:p>
        </p:txBody>
      </p:sp>
    </p:spTree>
    <p:extLst>
      <p:ext uri="{BB962C8B-B14F-4D97-AF65-F5344CB8AC3E}">
        <p14:creationId xmlns:p14="http://schemas.microsoft.com/office/powerpoint/2010/main" val="16566627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p:cNvSpPr/>
          <p:nvPr/>
        </p:nvSpPr>
        <p:spPr>
          <a:xfrm>
            <a:off x="0" y="0"/>
            <a:ext cx="12192000" cy="990600"/>
          </a:xfrm>
          <a:prstGeom prst="rect">
            <a:avLst/>
          </a:prstGeom>
          <a:solidFill>
            <a:srgbClr val="632B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2"/>
          <p:cNvSpPr txBox="1"/>
          <p:nvPr/>
        </p:nvSpPr>
        <p:spPr>
          <a:xfrm>
            <a:off x="132539" y="90354"/>
            <a:ext cx="790601" cy="738664"/>
          </a:xfrm>
          <a:prstGeom prst="rect">
            <a:avLst/>
          </a:prstGeom>
          <a:noFill/>
        </p:spPr>
        <p:txBody>
          <a:bodyPr wrap="none" rtlCol="0">
            <a:spAutoFit/>
          </a:bodyPr>
          <a:lstStyle/>
          <a:p>
            <a:r>
              <a:rPr lang="en-US" altLang="ko-KR" sz="4200" dirty="0">
                <a:solidFill>
                  <a:schemeClr val="bg1"/>
                </a:solidFill>
                <a:latin typeface="KoPub돋움체 Bold" panose="00000800000000000000" pitchFamily="2" charset="-127"/>
                <a:ea typeface="KoPub돋움체 Bold" panose="00000800000000000000" pitchFamily="2" charset="-127"/>
              </a:rPr>
              <a:t>07</a:t>
            </a:r>
            <a:endParaRPr lang="ko-KR" altLang="en-US" sz="4200" dirty="0">
              <a:solidFill>
                <a:schemeClr val="bg1"/>
              </a:solidFill>
              <a:latin typeface="KoPub돋움체 Bold" panose="00000800000000000000" pitchFamily="2" charset="-127"/>
              <a:ea typeface="KoPub돋움체 Bold" panose="00000800000000000000" pitchFamily="2" charset="-127"/>
            </a:endParaRPr>
          </a:p>
        </p:txBody>
      </p:sp>
      <p:sp>
        <p:nvSpPr>
          <p:cNvPr id="22" name="TextBox 21"/>
          <p:cNvSpPr txBox="1"/>
          <p:nvPr/>
        </p:nvSpPr>
        <p:spPr>
          <a:xfrm>
            <a:off x="971010" y="198076"/>
            <a:ext cx="1620957" cy="523220"/>
          </a:xfrm>
          <a:prstGeom prst="rect">
            <a:avLst/>
          </a:prstGeom>
          <a:noFill/>
        </p:spPr>
        <p:txBody>
          <a:bodyPr wrap="none" rtlCol="0">
            <a:spAutoFit/>
          </a:bodyPr>
          <a:lstStyle/>
          <a:p>
            <a:r>
              <a:rPr lang="ko-KR" altLang="en-US" sz="2800" dirty="0">
                <a:solidFill>
                  <a:schemeClr val="bg1"/>
                </a:solidFill>
                <a:latin typeface="휴먼둥근헤드라인" panose="02030504000101010101" pitchFamily="18" charset="-127"/>
                <a:ea typeface="휴먼둥근헤드라인" panose="02030504000101010101" pitchFamily="18" charset="-127"/>
              </a:rPr>
              <a:t>주요코딩</a:t>
            </a:r>
          </a:p>
        </p:txBody>
      </p:sp>
      <p:sp>
        <p:nvSpPr>
          <p:cNvPr id="7" name="Google Shape;317;p28">
            <a:extLst>
              <a:ext uri="{FF2B5EF4-FFF2-40B4-BE49-F238E27FC236}">
                <a16:creationId xmlns:a16="http://schemas.microsoft.com/office/drawing/2014/main" id="{EF290C4E-AD48-45BE-B2AE-9A6EDE075033}"/>
              </a:ext>
            </a:extLst>
          </p:cNvPr>
          <p:cNvSpPr txBox="1"/>
          <p:nvPr/>
        </p:nvSpPr>
        <p:spPr>
          <a:xfrm>
            <a:off x="160865" y="1067209"/>
            <a:ext cx="81033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ko-KR" sz="1800" dirty="0">
                <a:solidFill>
                  <a:schemeClr val="dk1"/>
                </a:solidFill>
                <a:latin typeface="Arial"/>
                <a:ea typeface="Arial"/>
                <a:cs typeface="Arial"/>
                <a:sym typeface="Arial"/>
              </a:rPr>
              <a:t>-  </a:t>
            </a:r>
            <a:r>
              <a:rPr lang="ko-KR" altLang="en-US" sz="1800" dirty="0" err="1">
                <a:solidFill>
                  <a:schemeClr val="dk1"/>
                </a:solidFill>
                <a:latin typeface="Arial"/>
                <a:ea typeface="Arial"/>
                <a:cs typeface="Arial"/>
                <a:sym typeface="Arial"/>
              </a:rPr>
              <a:t>윤연오</a:t>
            </a:r>
            <a:r>
              <a:rPr lang="ko-KR" altLang="en-US" sz="1800" dirty="0">
                <a:solidFill>
                  <a:schemeClr val="dk1"/>
                </a:solidFill>
                <a:latin typeface="Arial"/>
                <a:ea typeface="Arial"/>
                <a:cs typeface="Arial"/>
                <a:sym typeface="Arial"/>
              </a:rPr>
              <a:t> </a:t>
            </a:r>
            <a:r>
              <a:rPr lang="ko-KR" altLang="en-US" i="1" u="sng" dirty="0">
                <a:solidFill>
                  <a:schemeClr val="dk1"/>
                </a:solidFill>
                <a:latin typeface="Arial"/>
                <a:ea typeface="Arial"/>
                <a:cs typeface="Arial"/>
                <a:sym typeface="Arial"/>
              </a:rPr>
              <a:t>배너 </a:t>
            </a:r>
            <a:r>
              <a:rPr lang="en-US" altLang="ko-KR" i="1" u="sng" dirty="0">
                <a:solidFill>
                  <a:schemeClr val="dk1"/>
                </a:solidFill>
                <a:latin typeface="Arial"/>
                <a:ea typeface="Arial"/>
                <a:cs typeface="Arial"/>
                <a:sym typeface="Arial"/>
              </a:rPr>
              <a:t>cookie</a:t>
            </a:r>
            <a:endParaRPr i="1" u="sng" dirty="0"/>
          </a:p>
        </p:txBody>
      </p:sp>
      <p:pic>
        <p:nvPicPr>
          <p:cNvPr id="5" name="그림 4" descr="텍스트이(가) 표시된 사진&#10;&#10;자동 생성된 설명">
            <a:extLst>
              <a:ext uri="{FF2B5EF4-FFF2-40B4-BE49-F238E27FC236}">
                <a16:creationId xmlns:a16="http://schemas.microsoft.com/office/drawing/2014/main" id="{A9C742A7-B40D-456B-8B95-94D3AB650F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922" y="1513119"/>
            <a:ext cx="8864696" cy="5146806"/>
          </a:xfrm>
          <a:prstGeom prst="rect">
            <a:avLst/>
          </a:prstGeom>
        </p:spPr>
      </p:pic>
      <p:pic>
        <p:nvPicPr>
          <p:cNvPr id="8" name="그림 18" descr="C:/Users/dbsdu/AppData/Roaming/PolarisOffice/ETemp/16908_8225128/fImage6731782277462.png">
            <a:extLst>
              <a:ext uri="{FF2B5EF4-FFF2-40B4-BE49-F238E27FC236}">
                <a16:creationId xmlns:a16="http://schemas.microsoft.com/office/drawing/2014/main" id="{5848FD15-108A-408E-8FD9-187BC8F7983C}"/>
              </a:ext>
            </a:extLst>
          </p:cNvPr>
          <p:cNvPicPr>
            <a:picLocks noChangeAspect="1"/>
          </p:cNvPicPr>
          <p:nvPr/>
        </p:nvPicPr>
        <p:blipFill rotWithShape="1">
          <a:blip r:embed="rId3" cstate="print">
            <a:extLst>
              <a:ext uri="{28A0092B-C50C-407E-A947-70E740481C1C}">
                <a14:useLocalDpi xmlns:a14="http://schemas.microsoft.com/office/drawing/2010/main" val="0"/>
              </a:ext>
            </a:extLst>
          </a:blip>
          <a:stretch>
            <a:fillRect/>
          </a:stretch>
        </p:blipFill>
        <p:spPr>
          <a:xfrm>
            <a:off x="6096000" y="2472267"/>
            <a:ext cx="3075988" cy="2532455"/>
          </a:xfrm>
          <a:prstGeom prst="rect">
            <a:avLst/>
          </a:prstGeom>
          <a:noFill/>
        </p:spPr>
      </p:pic>
      <p:sp>
        <p:nvSpPr>
          <p:cNvPr id="9" name="텍스트 상자 21">
            <a:extLst>
              <a:ext uri="{FF2B5EF4-FFF2-40B4-BE49-F238E27FC236}">
                <a16:creationId xmlns:a16="http://schemas.microsoft.com/office/drawing/2014/main" id="{EE9F9FCB-E2C0-4CF0-A902-BAB5575F28F6}"/>
              </a:ext>
            </a:extLst>
          </p:cNvPr>
          <p:cNvSpPr txBox="1">
            <a:spLocks/>
          </p:cNvSpPr>
          <p:nvPr/>
        </p:nvSpPr>
        <p:spPr>
          <a:xfrm>
            <a:off x="6004200" y="5131591"/>
            <a:ext cx="5895525" cy="832279"/>
          </a:xfrm>
          <a:prstGeom prst="rect">
            <a:avLst/>
          </a:prstGeom>
          <a:noFill/>
          <a:ln w="0" cap="flat" cmpd="sng">
            <a:solidFill>
              <a:srgbClr val="FFFFFF">
                <a:alpha val="100000"/>
              </a:srgbClr>
            </a:solidFill>
            <a:prstDash/>
          </a:ln>
        </p:spPr>
        <p:txBody>
          <a:bodyPr vert="horz" wrap="none" lIns="89535" tIns="46355" rIns="89535" bIns="46355" anchor="t">
            <a:spAutoFit/>
          </a:bodyPr>
          <a:lstStyle/>
          <a:p>
            <a:pPr marL="0" indent="0" algn="l" hangingPunct="1"/>
            <a:r>
              <a:rPr lang="ko-KR" sz="1600" b="1" i="1" dirty="0" err="1">
                <a:solidFill>
                  <a:srgbClr val="FF0000"/>
                </a:solidFill>
                <a:latin typeface="맑은 고딕" charset="0"/>
                <a:ea typeface="맑은 고딕" charset="0"/>
              </a:rPr>
              <a:t>cookie를</a:t>
            </a:r>
            <a:r>
              <a:rPr lang="ko-KR" sz="1600" b="1" i="1" dirty="0">
                <a:solidFill>
                  <a:srgbClr val="FF0000"/>
                </a:solidFill>
                <a:latin typeface="맑은 고딕" charset="0"/>
                <a:ea typeface="맑은 고딕" charset="0"/>
              </a:rPr>
              <a:t> 사용하여 홈페이지에서 배너가 표시되어지는 시간을</a:t>
            </a:r>
            <a:endParaRPr lang="ko-KR" altLang="en-US" sz="1600" b="1" i="1" dirty="0">
              <a:solidFill>
                <a:srgbClr val="FF0000"/>
              </a:solidFill>
              <a:latin typeface="맑은 고딕" charset="0"/>
              <a:ea typeface="맑은 고딕" charset="0"/>
            </a:endParaRPr>
          </a:p>
          <a:p>
            <a:pPr marL="0" indent="0" algn="l" hangingPunct="1"/>
            <a:r>
              <a:rPr lang="ko-KR" sz="1600" b="1" i="1" dirty="0">
                <a:solidFill>
                  <a:srgbClr val="FF0000"/>
                </a:solidFill>
                <a:latin typeface="맑은 고딕" charset="0"/>
                <a:ea typeface="맑은 고딕" charset="0"/>
              </a:rPr>
              <a:t>하루로 두어서 저장된 쿠키가 있으면 </a:t>
            </a:r>
            <a:r>
              <a:rPr lang="ko-KR" sz="1600" b="1" i="1" dirty="0" err="1">
                <a:solidFill>
                  <a:srgbClr val="FF0000"/>
                </a:solidFill>
                <a:latin typeface="맑은 고딕" charset="0"/>
                <a:ea typeface="맑은 고딕" charset="0"/>
              </a:rPr>
              <a:t>띄우지않고</a:t>
            </a:r>
            <a:r>
              <a:rPr lang="ko-KR" sz="1600" b="1" i="1" dirty="0">
                <a:solidFill>
                  <a:srgbClr val="FF0000"/>
                </a:solidFill>
                <a:latin typeface="맑은 고딕" charset="0"/>
                <a:ea typeface="맑은 고딕" charset="0"/>
              </a:rPr>
              <a:t>, </a:t>
            </a:r>
            <a:endParaRPr lang="en-US" altLang="ko-KR" sz="1600" b="1" i="1" dirty="0">
              <a:solidFill>
                <a:srgbClr val="FF0000"/>
              </a:solidFill>
              <a:latin typeface="맑은 고딕" charset="0"/>
              <a:ea typeface="맑은 고딕" charset="0"/>
            </a:endParaRPr>
          </a:p>
          <a:p>
            <a:pPr marL="0" indent="0" algn="l" hangingPunct="1"/>
            <a:r>
              <a:rPr lang="ko-KR" sz="1600" b="1" i="1" dirty="0">
                <a:solidFill>
                  <a:srgbClr val="FF0000"/>
                </a:solidFill>
                <a:latin typeface="맑은 고딕" charset="0"/>
                <a:ea typeface="맑은 고딕" charset="0"/>
              </a:rPr>
              <a:t>저장된 쿠키가 없으면 띄우도록 구현하였다.</a:t>
            </a:r>
            <a:endParaRPr lang="ko-KR" altLang="en-US" sz="1600" b="1" i="1" dirty="0">
              <a:solidFill>
                <a:srgbClr val="FF0000"/>
              </a:solidFill>
              <a:latin typeface="맑은 고딕" charset="0"/>
              <a:ea typeface="맑은 고딕" charset="0"/>
            </a:endParaRPr>
          </a:p>
        </p:txBody>
      </p:sp>
    </p:spTree>
    <p:extLst>
      <p:ext uri="{BB962C8B-B14F-4D97-AF65-F5344CB8AC3E}">
        <p14:creationId xmlns:p14="http://schemas.microsoft.com/office/powerpoint/2010/main" val="40410260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a:extLst>
              <a:ext uri="{FF2B5EF4-FFF2-40B4-BE49-F238E27FC236}">
                <a16:creationId xmlns:a16="http://schemas.microsoft.com/office/drawing/2014/main" id="{74DB3EAD-9C1D-400A-AF36-7EBCC700EF15}"/>
              </a:ext>
            </a:extLst>
          </p:cNvPr>
          <p:cNvSpPr/>
          <p:nvPr/>
        </p:nvSpPr>
        <p:spPr>
          <a:xfrm>
            <a:off x="0" y="2976281"/>
            <a:ext cx="12192000" cy="3881719"/>
          </a:xfrm>
          <a:prstGeom prst="rect">
            <a:avLst/>
          </a:prstGeom>
          <a:solidFill>
            <a:srgbClr val="632B8B"/>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6" name="TextBox 5">
            <a:extLst>
              <a:ext uri="{FF2B5EF4-FFF2-40B4-BE49-F238E27FC236}">
                <a16:creationId xmlns:a16="http://schemas.microsoft.com/office/drawing/2014/main" id="{98EB1C0B-D656-4001-80BC-61FF1DC910AD}"/>
              </a:ext>
            </a:extLst>
          </p:cNvPr>
          <p:cNvSpPr txBox="1"/>
          <p:nvPr/>
        </p:nvSpPr>
        <p:spPr>
          <a:xfrm>
            <a:off x="320151" y="1981652"/>
            <a:ext cx="8496944" cy="923330"/>
          </a:xfrm>
          <a:prstGeom prst="rect">
            <a:avLst/>
          </a:prstGeom>
          <a:noFill/>
        </p:spPr>
        <p:txBody>
          <a:bodyPr wrap="square" rtlCol="0">
            <a:spAutoFit/>
          </a:bodyPr>
          <a:lstStyle/>
          <a:p>
            <a:r>
              <a:rPr lang="en-US" altLang="ko-KR" sz="5400" dirty="0">
                <a:latin typeface="HY헤드라인M" pitchFamily="18" charset="-127"/>
                <a:ea typeface="HY헤드라인M" pitchFamily="18" charset="-127"/>
              </a:rPr>
              <a:t>01    02    03    04    </a:t>
            </a:r>
            <a:endParaRPr lang="ko-KR" altLang="en-US" sz="5400" dirty="0">
              <a:latin typeface="HY헤드라인M" pitchFamily="18" charset="-127"/>
              <a:ea typeface="HY헤드라인M" pitchFamily="18" charset="-127"/>
            </a:endParaRPr>
          </a:p>
        </p:txBody>
      </p:sp>
      <p:sp>
        <p:nvSpPr>
          <p:cNvPr id="7" name="TextBox 6">
            <a:extLst>
              <a:ext uri="{FF2B5EF4-FFF2-40B4-BE49-F238E27FC236}">
                <a16:creationId xmlns:a16="http://schemas.microsoft.com/office/drawing/2014/main" id="{8EBB7D63-0DB9-4F0A-BDE6-B3E17F947697}"/>
              </a:ext>
            </a:extLst>
          </p:cNvPr>
          <p:cNvSpPr txBox="1"/>
          <p:nvPr/>
        </p:nvSpPr>
        <p:spPr>
          <a:xfrm>
            <a:off x="5426294" y="4423001"/>
            <a:ext cx="6626985" cy="923330"/>
          </a:xfrm>
          <a:prstGeom prst="rect">
            <a:avLst/>
          </a:prstGeom>
          <a:noFill/>
        </p:spPr>
        <p:txBody>
          <a:bodyPr wrap="square" rtlCol="0">
            <a:spAutoFit/>
          </a:bodyPr>
          <a:lstStyle/>
          <a:p>
            <a:r>
              <a:rPr lang="en-US" altLang="ko-KR" sz="5400" dirty="0">
                <a:solidFill>
                  <a:schemeClr val="bg1"/>
                </a:solidFill>
                <a:latin typeface="HY헤드라인M" pitchFamily="18" charset="-127"/>
                <a:ea typeface="HY헤드라인M" pitchFamily="18" charset="-127"/>
              </a:rPr>
              <a:t>05    06    07    08   </a:t>
            </a:r>
            <a:endParaRPr lang="ko-KR" altLang="en-US" sz="5400" dirty="0">
              <a:solidFill>
                <a:schemeClr val="bg1"/>
              </a:solidFill>
              <a:latin typeface="HY헤드라인M" pitchFamily="18" charset="-127"/>
              <a:ea typeface="HY헤드라인M" pitchFamily="18" charset="-127"/>
            </a:endParaRPr>
          </a:p>
        </p:txBody>
      </p:sp>
      <p:sp>
        <p:nvSpPr>
          <p:cNvPr id="13" name="TextBox 12">
            <a:extLst>
              <a:ext uri="{FF2B5EF4-FFF2-40B4-BE49-F238E27FC236}">
                <a16:creationId xmlns:a16="http://schemas.microsoft.com/office/drawing/2014/main" id="{BA03E134-A483-4069-A437-B33AC1C09CAD}"/>
              </a:ext>
            </a:extLst>
          </p:cNvPr>
          <p:cNvSpPr txBox="1"/>
          <p:nvPr/>
        </p:nvSpPr>
        <p:spPr>
          <a:xfrm>
            <a:off x="136716" y="622392"/>
            <a:ext cx="1936368" cy="461665"/>
          </a:xfrm>
          <a:prstGeom prst="rect">
            <a:avLst/>
          </a:prstGeom>
          <a:noFill/>
          <a:ln>
            <a:noFill/>
          </a:ln>
        </p:spPr>
        <p:txBody>
          <a:bodyPr wrap="square" rtlCol="0">
            <a:spAutoFit/>
          </a:bodyPr>
          <a:lstStyle/>
          <a:p>
            <a:pPr algn="ctr"/>
            <a:r>
              <a:rPr lang="en-US" altLang="ko-KR" sz="2400" spc="-150" dirty="0">
                <a:latin typeface="나눔바른고딕OTF Light" pitchFamily="50" charset="-127"/>
                <a:ea typeface="나눔바른고딕OTF Light" pitchFamily="50" charset="-127"/>
              </a:rPr>
              <a:t>CONTENT</a:t>
            </a:r>
            <a:endParaRPr lang="ko-KR" altLang="en-US" sz="2400" spc="-150" dirty="0">
              <a:latin typeface="나눔바른고딕OTF Light" pitchFamily="50" charset="-127"/>
              <a:ea typeface="나눔바른고딕OTF Light" pitchFamily="50" charset="-127"/>
            </a:endParaRPr>
          </a:p>
        </p:txBody>
      </p:sp>
      <p:cxnSp>
        <p:nvCxnSpPr>
          <p:cNvPr id="23" name="직선 연결선 22">
            <a:extLst>
              <a:ext uri="{FF2B5EF4-FFF2-40B4-BE49-F238E27FC236}">
                <a16:creationId xmlns:a16="http://schemas.microsoft.com/office/drawing/2014/main" id="{9C1D9DE5-DE98-4EA3-8767-8443558D53FD}"/>
              </a:ext>
            </a:extLst>
          </p:cNvPr>
          <p:cNvCxnSpPr>
            <a:cxnSpLocks/>
          </p:cNvCxnSpPr>
          <p:nvPr/>
        </p:nvCxnSpPr>
        <p:spPr>
          <a:xfrm>
            <a:off x="5262282" y="5391156"/>
            <a:ext cx="6911788" cy="17929"/>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D3C44699-EFAA-4F9C-B17E-E84DD22B3979}"/>
              </a:ext>
            </a:extLst>
          </p:cNvPr>
          <p:cNvSpPr txBox="1"/>
          <p:nvPr/>
        </p:nvSpPr>
        <p:spPr>
          <a:xfrm>
            <a:off x="410496" y="3129219"/>
            <a:ext cx="1107996" cy="369332"/>
          </a:xfrm>
          <a:prstGeom prst="rect">
            <a:avLst/>
          </a:prstGeom>
          <a:noFill/>
        </p:spPr>
        <p:txBody>
          <a:bodyPr wrap="none" rtlCol="0">
            <a:spAutoFit/>
          </a:bodyPr>
          <a:lstStyle/>
          <a:p>
            <a:r>
              <a:rPr lang="ko-KR" altLang="en-US" dirty="0">
                <a:solidFill>
                  <a:schemeClr val="bg1"/>
                </a:solidFill>
              </a:rPr>
              <a:t>조원소개</a:t>
            </a:r>
          </a:p>
        </p:txBody>
      </p:sp>
      <p:sp>
        <p:nvSpPr>
          <p:cNvPr id="17" name="TextBox 16">
            <a:extLst>
              <a:ext uri="{FF2B5EF4-FFF2-40B4-BE49-F238E27FC236}">
                <a16:creationId xmlns:a16="http://schemas.microsoft.com/office/drawing/2014/main" id="{0B4EEC02-89F4-4032-B4DD-0971238B785D}"/>
              </a:ext>
            </a:extLst>
          </p:cNvPr>
          <p:cNvSpPr txBox="1"/>
          <p:nvPr/>
        </p:nvSpPr>
        <p:spPr>
          <a:xfrm>
            <a:off x="5570726" y="3129219"/>
            <a:ext cx="1338828" cy="646331"/>
          </a:xfrm>
          <a:prstGeom prst="rect">
            <a:avLst/>
          </a:prstGeom>
          <a:noFill/>
        </p:spPr>
        <p:txBody>
          <a:bodyPr wrap="none" rtlCol="0">
            <a:spAutoFit/>
          </a:bodyPr>
          <a:lstStyle/>
          <a:p>
            <a:r>
              <a:rPr lang="en-US" altLang="ko-KR">
                <a:solidFill>
                  <a:schemeClr val="bg1"/>
                </a:solidFill>
              </a:rPr>
              <a:t>USECASE</a:t>
            </a:r>
          </a:p>
          <a:p>
            <a:r>
              <a:rPr lang="ko-KR" altLang="en-US" dirty="0">
                <a:solidFill>
                  <a:schemeClr val="bg1"/>
                </a:solidFill>
              </a:rPr>
              <a:t>다이어그램</a:t>
            </a:r>
          </a:p>
        </p:txBody>
      </p:sp>
      <p:sp>
        <p:nvSpPr>
          <p:cNvPr id="22" name="TextBox 21">
            <a:extLst>
              <a:ext uri="{FF2B5EF4-FFF2-40B4-BE49-F238E27FC236}">
                <a16:creationId xmlns:a16="http://schemas.microsoft.com/office/drawing/2014/main" id="{F0C01E0B-9799-45C1-8AA9-C6FA5F9FB420}"/>
              </a:ext>
            </a:extLst>
          </p:cNvPr>
          <p:cNvSpPr txBox="1"/>
          <p:nvPr/>
        </p:nvSpPr>
        <p:spPr>
          <a:xfrm>
            <a:off x="3683933" y="3135128"/>
            <a:ext cx="1598515" cy="369332"/>
          </a:xfrm>
          <a:prstGeom prst="rect">
            <a:avLst/>
          </a:prstGeom>
          <a:noFill/>
        </p:spPr>
        <p:txBody>
          <a:bodyPr wrap="none" rtlCol="0">
            <a:spAutoFit/>
          </a:bodyPr>
          <a:lstStyle/>
          <a:p>
            <a:r>
              <a:rPr lang="en-US" altLang="ko-KR" dirty="0">
                <a:solidFill>
                  <a:schemeClr val="bg1"/>
                </a:solidFill>
              </a:rPr>
              <a:t>ER</a:t>
            </a:r>
            <a:r>
              <a:rPr lang="ko-KR" altLang="en-US" dirty="0">
                <a:solidFill>
                  <a:schemeClr val="bg1"/>
                </a:solidFill>
              </a:rPr>
              <a:t>다이어그램</a:t>
            </a:r>
          </a:p>
        </p:txBody>
      </p:sp>
      <p:sp>
        <p:nvSpPr>
          <p:cNvPr id="24" name="TextBox 23">
            <a:extLst>
              <a:ext uri="{FF2B5EF4-FFF2-40B4-BE49-F238E27FC236}">
                <a16:creationId xmlns:a16="http://schemas.microsoft.com/office/drawing/2014/main" id="{22893FCD-5F58-4BD4-A465-3D1197947216}"/>
              </a:ext>
            </a:extLst>
          </p:cNvPr>
          <p:cNvSpPr txBox="1"/>
          <p:nvPr/>
        </p:nvSpPr>
        <p:spPr>
          <a:xfrm>
            <a:off x="2073084" y="3131116"/>
            <a:ext cx="1107996" cy="369332"/>
          </a:xfrm>
          <a:prstGeom prst="rect">
            <a:avLst/>
          </a:prstGeom>
          <a:noFill/>
        </p:spPr>
        <p:txBody>
          <a:bodyPr wrap="none" rtlCol="0">
            <a:spAutoFit/>
          </a:bodyPr>
          <a:lstStyle/>
          <a:p>
            <a:r>
              <a:rPr lang="ko-KR" altLang="en-US" dirty="0">
                <a:solidFill>
                  <a:schemeClr val="bg1"/>
                </a:solidFill>
              </a:rPr>
              <a:t>기획의도</a:t>
            </a:r>
          </a:p>
        </p:txBody>
      </p:sp>
      <p:sp>
        <p:nvSpPr>
          <p:cNvPr id="25" name="TextBox 24">
            <a:extLst>
              <a:ext uri="{FF2B5EF4-FFF2-40B4-BE49-F238E27FC236}">
                <a16:creationId xmlns:a16="http://schemas.microsoft.com/office/drawing/2014/main" id="{EFAB2AA4-8657-4951-B96E-3B88CAC458D5}"/>
              </a:ext>
            </a:extLst>
          </p:cNvPr>
          <p:cNvSpPr txBox="1"/>
          <p:nvPr/>
        </p:nvSpPr>
        <p:spPr>
          <a:xfrm>
            <a:off x="5426294" y="5554830"/>
            <a:ext cx="1107996" cy="369332"/>
          </a:xfrm>
          <a:prstGeom prst="rect">
            <a:avLst/>
          </a:prstGeom>
          <a:noFill/>
        </p:spPr>
        <p:txBody>
          <a:bodyPr wrap="none" rtlCol="0">
            <a:spAutoFit/>
          </a:bodyPr>
          <a:lstStyle/>
          <a:p>
            <a:r>
              <a:rPr lang="ko-KR" altLang="en-US" dirty="0">
                <a:solidFill>
                  <a:schemeClr val="bg1"/>
                </a:solidFill>
              </a:rPr>
              <a:t>세부기능</a:t>
            </a:r>
          </a:p>
        </p:txBody>
      </p:sp>
      <p:sp>
        <p:nvSpPr>
          <p:cNvPr id="27" name="TextBox 26">
            <a:extLst>
              <a:ext uri="{FF2B5EF4-FFF2-40B4-BE49-F238E27FC236}">
                <a16:creationId xmlns:a16="http://schemas.microsoft.com/office/drawing/2014/main" id="{866FEABA-F9EA-4DDA-9AA5-2387F3EB5C96}"/>
              </a:ext>
            </a:extLst>
          </p:cNvPr>
          <p:cNvSpPr txBox="1"/>
          <p:nvPr/>
        </p:nvSpPr>
        <p:spPr>
          <a:xfrm>
            <a:off x="10740636" y="5554830"/>
            <a:ext cx="1107996" cy="369332"/>
          </a:xfrm>
          <a:prstGeom prst="rect">
            <a:avLst/>
          </a:prstGeom>
          <a:noFill/>
        </p:spPr>
        <p:txBody>
          <a:bodyPr wrap="none" rtlCol="0">
            <a:spAutoFit/>
          </a:bodyPr>
          <a:lstStyle/>
          <a:p>
            <a:r>
              <a:rPr lang="ko-KR" altLang="en-US" dirty="0" err="1">
                <a:solidFill>
                  <a:schemeClr val="bg1"/>
                </a:solidFill>
              </a:rPr>
              <a:t>기능시현</a:t>
            </a:r>
            <a:endParaRPr lang="ko-KR" altLang="en-US" dirty="0">
              <a:solidFill>
                <a:schemeClr val="bg1"/>
              </a:solidFill>
            </a:endParaRPr>
          </a:p>
        </p:txBody>
      </p:sp>
      <p:sp>
        <p:nvSpPr>
          <p:cNvPr id="28" name="TextBox 27">
            <a:extLst>
              <a:ext uri="{FF2B5EF4-FFF2-40B4-BE49-F238E27FC236}">
                <a16:creationId xmlns:a16="http://schemas.microsoft.com/office/drawing/2014/main" id="{E7900E4D-97F9-444F-A4B9-3D70387C9950}"/>
              </a:ext>
            </a:extLst>
          </p:cNvPr>
          <p:cNvSpPr txBox="1"/>
          <p:nvPr/>
        </p:nvSpPr>
        <p:spPr>
          <a:xfrm>
            <a:off x="8989719" y="5554830"/>
            <a:ext cx="1107996" cy="369332"/>
          </a:xfrm>
          <a:prstGeom prst="rect">
            <a:avLst/>
          </a:prstGeom>
          <a:noFill/>
        </p:spPr>
        <p:txBody>
          <a:bodyPr wrap="none" rtlCol="0">
            <a:spAutoFit/>
          </a:bodyPr>
          <a:lstStyle/>
          <a:p>
            <a:r>
              <a:rPr lang="ko-KR" altLang="en-US" dirty="0">
                <a:solidFill>
                  <a:schemeClr val="bg1"/>
                </a:solidFill>
              </a:rPr>
              <a:t>주요코딩</a:t>
            </a:r>
          </a:p>
        </p:txBody>
      </p:sp>
      <p:sp>
        <p:nvSpPr>
          <p:cNvPr id="29" name="TextBox 28">
            <a:extLst>
              <a:ext uri="{FF2B5EF4-FFF2-40B4-BE49-F238E27FC236}">
                <a16:creationId xmlns:a16="http://schemas.microsoft.com/office/drawing/2014/main" id="{457D4054-8476-408F-8A08-5703ECDD237B}"/>
              </a:ext>
            </a:extLst>
          </p:cNvPr>
          <p:cNvSpPr txBox="1"/>
          <p:nvPr/>
        </p:nvSpPr>
        <p:spPr>
          <a:xfrm>
            <a:off x="7238802" y="5554830"/>
            <a:ext cx="1107996" cy="369332"/>
          </a:xfrm>
          <a:prstGeom prst="rect">
            <a:avLst/>
          </a:prstGeom>
          <a:noFill/>
        </p:spPr>
        <p:txBody>
          <a:bodyPr wrap="none" rtlCol="0">
            <a:spAutoFit/>
          </a:bodyPr>
          <a:lstStyle/>
          <a:p>
            <a:r>
              <a:rPr lang="ko-KR" altLang="en-US" dirty="0">
                <a:solidFill>
                  <a:schemeClr val="bg1"/>
                </a:solidFill>
              </a:rPr>
              <a:t>개발환경</a:t>
            </a:r>
          </a:p>
        </p:txBody>
      </p:sp>
    </p:spTree>
    <p:extLst>
      <p:ext uri="{BB962C8B-B14F-4D97-AF65-F5344CB8AC3E}">
        <p14:creationId xmlns:p14="http://schemas.microsoft.com/office/powerpoint/2010/main" val="1676754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p:cNvSpPr/>
          <p:nvPr/>
        </p:nvSpPr>
        <p:spPr>
          <a:xfrm>
            <a:off x="0" y="0"/>
            <a:ext cx="12192000" cy="990600"/>
          </a:xfrm>
          <a:prstGeom prst="rect">
            <a:avLst/>
          </a:prstGeom>
          <a:solidFill>
            <a:srgbClr val="632B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2"/>
          <p:cNvSpPr txBox="1"/>
          <p:nvPr/>
        </p:nvSpPr>
        <p:spPr>
          <a:xfrm>
            <a:off x="132539" y="90354"/>
            <a:ext cx="790601" cy="738664"/>
          </a:xfrm>
          <a:prstGeom prst="rect">
            <a:avLst/>
          </a:prstGeom>
          <a:noFill/>
        </p:spPr>
        <p:txBody>
          <a:bodyPr wrap="none" rtlCol="0">
            <a:spAutoFit/>
          </a:bodyPr>
          <a:lstStyle/>
          <a:p>
            <a:r>
              <a:rPr lang="en-US" altLang="ko-KR" sz="4200" dirty="0">
                <a:solidFill>
                  <a:schemeClr val="bg1"/>
                </a:solidFill>
                <a:latin typeface="KoPub돋움체 Bold" panose="00000800000000000000" pitchFamily="2" charset="-127"/>
                <a:ea typeface="KoPub돋움체 Bold" panose="00000800000000000000" pitchFamily="2" charset="-127"/>
              </a:rPr>
              <a:t>07</a:t>
            </a:r>
            <a:endParaRPr lang="ko-KR" altLang="en-US" sz="4200" dirty="0">
              <a:solidFill>
                <a:schemeClr val="bg1"/>
              </a:solidFill>
              <a:latin typeface="KoPub돋움체 Bold" panose="00000800000000000000" pitchFamily="2" charset="-127"/>
              <a:ea typeface="KoPub돋움체 Bold" panose="00000800000000000000" pitchFamily="2" charset="-127"/>
            </a:endParaRPr>
          </a:p>
        </p:txBody>
      </p:sp>
      <p:sp>
        <p:nvSpPr>
          <p:cNvPr id="22" name="TextBox 21"/>
          <p:cNvSpPr txBox="1"/>
          <p:nvPr/>
        </p:nvSpPr>
        <p:spPr>
          <a:xfrm>
            <a:off x="971010" y="198076"/>
            <a:ext cx="1620957" cy="523220"/>
          </a:xfrm>
          <a:prstGeom prst="rect">
            <a:avLst/>
          </a:prstGeom>
          <a:noFill/>
        </p:spPr>
        <p:txBody>
          <a:bodyPr wrap="none" rtlCol="0">
            <a:spAutoFit/>
          </a:bodyPr>
          <a:lstStyle/>
          <a:p>
            <a:r>
              <a:rPr lang="ko-KR" altLang="en-US" sz="2800" dirty="0">
                <a:solidFill>
                  <a:schemeClr val="bg1"/>
                </a:solidFill>
                <a:latin typeface="휴먼둥근헤드라인" panose="02030504000101010101" pitchFamily="18" charset="-127"/>
                <a:ea typeface="휴먼둥근헤드라인" panose="02030504000101010101" pitchFamily="18" charset="-127"/>
              </a:rPr>
              <a:t>주요코딩</a:t>
            </a:r>
          </a:p>
        </p:txBody>
      </p:sp>
      <p:sp>
        <p:nvSpPr>
          <p:cNvPr id="28" name="TextBox 27"/>
          <p:cNvSpPr txBox="1"/>
          <p:nvPr/>
        </p:nvSpPr>
        <p:spPr>
          <a:xfrm>
            <a:off x="1533940" y="4225662"/>
            <a:ext cx="1313180" cy="430887"/>
          </a:xfrm>
          <a:prstGeom prst="rect">
            <a:avLst/>
          </a:prstGeom>
          <a:noFill/>
        </p:spPr>
        <p:txBody>
          <a:bodyPr wrap="none" rtlCol="0">
            <a:spAutoFit/>
          </a:bodyPr>
          <a:lstStyle/>
          <a:p>
            <a:r>
              <a:rPr lang="ko-KR" altLang="en-US" sz="2200" dirty="0">
                <a:ln>
                  <a:solidFill>
                    <a:schemeClr val="bg1">
                      <a:alpha val="15000"/>
                    </a:schemeClr>
                  </a:solidFill>
                </a:ln>
                <a:solidFill>
                  <a:schemeClr val="bg1"/>
                </a:solidFill>
                <a:latin typeface="KoPub돋움체 Medium" panose="00000600000000000000" pitchFamily="2" charset="-127"/>
                <a:ea typeface="KoPub돋움체 Medium" panose="00000600000000000000" pitchFamily="2" charset="-127"/>
              </a:rPr>
              <a:t>당근마켓</a:t>
            </a:r>
          </a:p>
        </p:txBody>
      </p:sp>
      <p:sp>
        <p:nvSpPr>
          <p:cNvPr id="7" name="Google Shape;317;p28">
            <a:extLst>
              <a:ext uri="{FF2B5EF4-FFF2-40B4-BE49-F238E27FC236}">
                <a16:creationId xmlns:a16="http://schemas.microsoft.com/office/drawing/2014/main" id="{CDD0F2E9-31C6-4119-8179-85A4C651C268}"/>
              </a:ext>
            </a:extLst>
          </p:cNvPr>
          <p:cNvSpPr txBox="1"/>
          <p:nvPr/>
        </p:nvSpPr>
        <p:spPr>
          <a:xfrm>
            <a:off x="160865" y="1067209"/>
            <a:ext cx="81033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ko-KR" sz="1800" dirty="0">
                <a:solidFill>
                  <a:schemeClr val="dk1"/>
                </a:solidFill>
                <a:latin typeface="Arial"/>
                <a:ea typeface="Arial"/>
                <a:cs typeface="Arial"/>
                <a:sym typeface="Arial"/>
              </a:rPr>
              <a:t>-  </a:t>
            </a:r>
            <a:r>
              <a:rPr lang="ko-KR" altLang="en-US" sz="1800" dirty="0">
                <a:solidFill>
                  <a:schemeClr val="dk1"/>
                </a:solidFill>
                <a:latin typeface="Arial"/>
                <a:ea typeface="Arial"/>
                <a:cs typeface="Arial"/>
                <a:sym typeface="Arial"/>
              </a:rPr>
              <a:t>이정민</a:t>
            </a:r>
            <a:r>
              <a:rPr lang="ko-KR" sz="1800" dirty="0">
                <a:solidFill>
                  <a:schemeClr val="dk1"/>
                </a:solidFill>
                <a:latin typeface="Arial"/>
                <a:ea typeface="Arial"/>
                <a:cs typeface="Arial"/>
                <a:sym typeface="Arial"/>
              </a:rPr>
              <a:t> </a:t>
            </a:r>
            <a:r>
              <a:rPr lang="ko-KR" altLang="en-US" i="1" u="sng" dirty="0">
                <a:solidFill>
                  <a:schemeClr val="dk1"/>
                </a:solidFill>
                <a:latin typeface="Arial"/>
                <a:ea typeface="Arial"/>
                <a:cs typeface="Arial"/>
                <a:sym typeface="Arial"/>
              </a:rPr>
              <a:t>관리자 페이지 </a:t>
            </a:r>
            <a:r>
              <a:rPr lang="en-US" altLang="ko-KR" i="1" u="sng" dirty="0">
                <a:solidFill>
                  <a:schemeClr val="dk1"/>
                </a:solidFill>
                <a:latin typeface="Arial"/>
                <a:ea typeface="Arial"/>
                <a:cs typeface="Arial"/>
                <a:sym typeface="Arial"/>
              </a:rPr>
              <a:t>DB </a:t>
            </a:r>
            <a:r>
              <a:rPr lang="ko-KR" altLang="en-US" i="1" u="sng" dirty="0">
                <a:solidFill>
                  <a:schemeClr val="dk1"/>
                </a:solidFill>
                <a:latin typeface="Arial"/>
                <a:ea typeface="Arial"/>
                <a:cs typeface="Arial"/>
                <a:sym typeface="Arial"/>
              </a:rPr>
              <a:t>데이터 출력</a:t>
            </a:r>
            <a:endParaRPr i="1" u="sng" dirty="0"/>
          </a:p>
        </p:txBody>
      </p:sp>
      <p:pic>
        <p:nvPicPr>
          <p:cNvPr id="5" name="그림 4">
            <a:extLst>
              <a:ext uri="{FF2B5EF4-FFF2-40B4-BE49-F238E27FC236}">
                <a16:creationId xmlns:a16="http://schemas.microsoft.com/office/drawing/2014/main" id="{474C0C08-503B-4D67-9040-539DA52DAB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2539" y="1436509"/>
            <a:ext cx="6751782" cy="5475325"/>
          </a:xfrm>
          <a:prstGeom prst="rect">
            <a:avLst/>
          </a:prstGeom>
        </p:spPr>
      </p:pic>
    </p:spTree>
    <p:extLst>
      <p:ext uri="{BB962C8B-B14F-4D97-AF65-F5344CB8AC3E}">
        <p14:creationId xmlns:p14="http://schemas.microsoft.com/office/powerpoint/2010/main" val="9026662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p:cNvSpPr/>
          <p:nvPr/>
        </p:nvSpPr>
        <p:spPr>
          <a:xfrm>
            <a:off x="0" y="0"/>
            <a:ext cx="12192000" cy="990600"/>
          </a:xfrm>
          <a:prstGeom prst="rect">
            <a:avLst/>
          </a:prstGeom>
          <a:solidFill>
            <a:srgbClr val="632B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2"/>
          <p:cNvSpPr txBox="1"/>
          <p:nvPr/>
        </p:nvSpPr>
        <p:spPr>
          <a:xfrm>
            <a:off x="132539" y="90354"/>
            <a:ext cx="790601" cy="738664"/>
          </a:xfrm>
          <a:prstGeom prst="rect">
            <a:avLst/>
          </a:prstGeom>
          <a:noFill/>
        </p:spPr>
        <p:txBody>
          <a:bodyPr wrap="none" rtlCol="0">
            <a:spAutoFit/>
          </a:bodyPr>
          <a:lstStyle/>
          <a:p>
            <a:r>
              <a:rPr lang="en-US" altLang="ko-KR" sz="4200" dirty="0">
                <a:solidFill>
                  <a:schemeClr val="bg1"/>
                </a:solidFill>
                <a:latin typeface="KoPub돋움체 Bold" panose="00000800000000000000" pitchFamily="2" charset="-127"/>
                <a:ea typeface="KoPub돋움체 Bold" panose="00000800000000000000" pitchFamily="2" charset="-127"/>
              </a:rPr>
              <a:t>07</a:t>
            </a:r>
            <a:endParaRPr lang="ko-KR" altLang="en-US" sz="4200" dirty="0">
              <a:solidFill>
                <a:schemeClr val="bg1"/>
              </a:solidFill>
              <a:latin typeface="KoPub돋움체 Bold" panose="00000800000000000000" pitchFamily="2" charset="-127"/>
              <a:ea typeface="KoPub돋움체 Bold" panose="00000800000000000000" pitchFamily="2" charset="-127"/>
            </a:endParaRPr>
          </a:p>
        </p:txBody>
      </p:sp>
      <p:sp>
        <p:nvSpPr>
          <p:cNvPr id="22" name="TextBox 21"/>
          <p:cNvSpPr txBox="1"/>
          <p:nvPr/>
        </p:nvSpPr>
        <p:spPr>
          <a:xfrm>
            <a:off x="971010" y="198076"/>
            <a:ext cx="1620957" cy="523220"/>
          </a:xfrm>
          <a:prstGeom prst="rect">
            <a:avLst/>
          </a:prstGeom>
          <a:noFill/>
        </p:spPr>
        <p:txBody>
          <a:bodyPr wrap="none" rtlCol="0">
            <a:spAutoFit/>
          </a:bodyPr>
          <a:lstStyle/>
          <a:p>
            <a:r>
              <a:rPr lang="ko-KR" altLang="en-US" sz="2800" dirty="0">
                <a:solidFill>
                  <a:schemeClr val="bg1"/>
                </a:solidFill>
                <a:latin typeface="휴먼둥근헤드라인" panose="02030504000101010101" pitchFamily="18" charset="-127"/>
                <a:ea typeface="휴먼둥근헤드라인" panose="02030504000101010101" pitchFamily="18" charset="-127"/>
              </a:rPr>
              <a:t>주요코딩</a:t>
            </a:r>
          </a:p>
        </p:txBody>
      </p:sp>
      <p:sp>
        <p:nvSpPr>
          <p:cNvPr id="28" name="TextBox 27"/>
          <p:cNvSpPr txBox="1"/>
          <p:nvPr/>
        </p:nvSpPr>
        <p:spPr>
          <a:xfrm>
            <a:off x="1533940" y="4225662"/>
            <a:ext cx="1313180" cy="430887"/>
          </a:xfrm>
          <a:prstGeom prst="rect">
            <a:avLst/>
          </a:prstGeom>
          <a:noFill/>
        </p:spPr>
        <p:txBody>
          <a:bodyPr wrap="none" rtlCol="0">
            <a:spAutoFit/>
          </a:bodyPr>
          <a:lstStyle/>
          <a:p>
            <a:r>
              <a:rPr lang="ko-KR" altLang="en-US" sz="2200" dirty="0">
                <a:ln>
                  <a:solidFill>
                    <a:schemeClr val="bg1">
                      <a:alpha val="15000"/>
                    </a:schemeClr>
                  </a:solidFill>
                </a:ln>
                <a:solidFill>
                  <a:schemeClr val="bg1"/>
                </a:solidFill>
                <a:latin typeface="KoPub돋움체 Medium" panose="00000600000000000000" pitchFamily="2" charset="-127"/>
                <a:ea typeface="KoPub돋움체 Medium" panose="00000600000000000000" pitchFamily="2" charset="-127"/>
              </a:rPr>
              <a:t>당근마켓</a:t>
            </a:r>
          </a:p>
        </p:txBody>
      </p:sp>
      <p:sp>
        <p:nvSpPr>
          <p:cNvPr id="7" name="Google Shape;317;p28">
            <a:extLst>
              <a:ext uri="{FF2B5EF4-FFF2-40B4-BE49-F238E27FC236}">
                <a16:creationId xmlns:a16="http://schemas.microsoft.com/office/drawing/2014/main" id="{17E4663D-4337-4C76-A64C-40B888DC1DB2}"/>
              </a:ext>
            </a:extLst>
          </p:cNvPr>
          <p:cNvSpPr txBox="1"/>
          <p:nvPr/>
        </p:nvSpPr>
        <p:spPr>
          <a:xfrm>
            <a:off x="160865" y="1067209"/>
            <a:ext cx="81033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ko-KR" sz="1800" dirty="0">
                <a:solidFill>
                  <a:schemeClr val="dk1"/>
                </a:solidFill>
                <a:latin typeface="Arial"/>
                <a:ea typeface="Arial"/>
                <a:cs typeface="Arial"/>
                <a:sym typeface="Arial"/>
              </a:rPr>
              <a:t>-  </a:t>
            </a:r>
            <a:r>
              <a:rPr lang="ko-KR" altLang="en-US" sz="1800" dirty="0">
                <a:solidFill>
                  <a:schemeClr val="dk1"/>
                </a:solidFill>
                <a:latin typeface="Arial"/>
                <a:ea typeface="Arial"/>
                <a:cs typeface="Arial"/>
                <a:sym typeface="Arial"/>
              </a:rPr>
              <a:t>이정민</a:t>
            </a:r>
            <a:r>
              <a:rPr lang="ko-KR" sz="1800" dirty="0">
                <a:solidFill>
                  <a:schemeClr val="dk1"/>
                </a:solidFill>
                <a:latin typeface="Arial"/>
                <a:ea typeface="Arial"/>
                <a:cs typeface="Arial"/>
                <a:sym typeface="Arial"/>
              </a:rPr>
              <a:t> </a:t>
            </a:r>
            <a:r>
              <a:rPr lang="ko-KR" altLang="en-US" i="1" u="sng" dirty="0">
                <a:solidFill>
                  <a:schemeClr val="dk1"/>
                </a:solidFill>
                <a:latin typeface="Arial"/>
                <a:ea typeface="Arial"/>
                <a:cs typeface="Arial"/>
                <a:sym typeface="Arial"/>
              </a:rPr>
              <a:t>메인 프런트 </a:t>
            </a:r>
            <a:r>
              <a:rPr lang="en-US" altLang="ko-KR" i="1" u="sng" dirty="0">
                <a:solidFill>
                  <a:schemeClr val="dk1"/>
                </a:solidFill>
                <a:latin typeface="Arial"/>
                <a:ea typeface="Arial"/>
                <a:cs typeface="Arial"/>
                <a:sym typeface="Arial"/>
              </a:rPr>
              <a:t>CSS</a:t>
            </a:r>
            <a:endParaRPr i="1" u="sng" dirty="0"/>
          </a:p>
        </p:txBody>
      </p:sp>
      <p:pic>
        <p:nvPicPr>
          <p:cNvPr id="5" name="그림 4" descr="텍스트이(가) 표시된 사진&#10;&#10;자동 생성된 설명">
            <a:extLst>
              <a:ext uri="{FF2B5EF4-FFF2-40B4-BE49-F238E27FC236}">
                <a16:creationId xmlns:a16="http://schemas.microsoft.com/office/drawing/2014/main" id="{7797D163-2711-4269-A156-4AEB938DCA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4756" y="1436509"/>
            <a:ext cx="4396509" cy="5520730"/>
          </a:xfrm>
          <a:prstGeom prst="rect">
            <a:avLst/>
          </a:prstGeom>
        </p:spPr>
      </p:pic>
    </p:spTree>
    <p:extLst>
      <p:ext uri="{BB962C8B-B14F-4D97-AF65-F5344CB8AC3E}">
        <p14:creationId xmlns:p14="http://schemas.microsoft.com/office/powerpoint/2010/main" val="28066648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p:cNvSpPr/>
          <p:nvPr/>
        </p:nvSpPr>
        <p:spPr>
          <a:xfrm>
            <a:off x="0" y="0"/>
            <a:ext cx="12192000" cy="990600"/>
          </a:xfrm>
          <a:prstGeom prst="rect">
            <a:avLst/>
          </a:prstGeom>
          <a:solidFill>
            <a:srgbClr val="632B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2"/>
          <p:cNvSpPr txBox="1"/>
          <p:nvPr/>
        </p:nvSpPr>
        <p:spPr>
          <a:xfrm>
            <a:off x="132539" y="90354"/>
            <a:ext cx="790601" cy="738664"/>
          </a:xfrm>
          <a:prstGeom prst="rect">
            <a:avLst/>
          </a:prstGeom>
          <a:noFill/>
        </p:spPr>
        <p:txBody>
          <a:bodyPr wrap="none" rtlCol="0">
            <a:spAutoFit/>
          </a:bodyPr>
          <a:lstStyle/>
          <a:p>
            <a:r>
              <a:rPr lang="en-US" altLang="ko-KR" sz="4200" dirty="0">
                <a:solidFill>
                  <a:schemeClr val="bg1"/>
                </a:solidFill>
                <a:latin typeface="KoPub돋움체 Bold" panose="00000800000000000000" pitchFamily="2" charset="-127"/>
                <a:ea typeface="KoPub돋움체 Bold" panose="00000800000000000000" pitchFamily="2" charset="-127"/>
              </a:rPr>
              <a:t>07</a:t>
            </a:r>
            <a:endParaRPr lang="ko-KR" altLang="en-US" sz="4200" dirty="0">
              <a:solidFill>
                <a:schemeClr val="bg1"/>
              </a:solidFill>
              <a:latin typeface="KoPub돋움체 Bold" panose="00000800000000000000" pitchFamily="2" charset="-127"/>
              <a:ea typeface="KoPub돋움체 Bold" panose="00000800000000000000" pitchFamily="2" charset="-127"/>
            </a:endParaRPr>
          </a:p>
        </p:txBody>
      </p:sp>
      <p:sp>
        <p:nvSpPr>
          <p:cNvPr id="22" name="TextBox 21"/>
          <p:cNvSpPr txBox="1"/>
          <p:nvPr/>
        </p:nvSpPr>
        <p:spPr>
          <a:xfrm>
            <a:off x="971010" y="198076"/>
            <a:ext cx="1620957" cy="523220"/>
          </a:xfrm>
          <a:prstGeom prst="rect">
            <a:avLst/>
          </a:prstGeom>
          <a:noFill/>
        </p:spPr>
        <p:txBody>
          <a:bodyPr wrap="none" rtlCol="0">
            <a:spAutoFit/>
          </a:bodyPr>
          <a:lstStyle/>
          <a:p>
            <a:r>
              <a:rPr lang="ko-KR" altLang="en-US" sz="2800" dirty="0">
                <a:solidFill>
                  <a:schemeClr val="bg1"/>
                </a:solidFill>
                <a:latin typeface="휴먼둥근헤드라인" panose="02030504000101010101" pitchFamily="18" charset="-127"/>
                <a:ea typeface="휴먼둥근헤드라인" panose="02030504000101010101" pitchFamily="18" charset="-127"/>
              </a:rPr>
              <a:t>주요코딩</a:t>
            </a:r>
          </a:p>
        </p:txBody>
      </p:sp>
      <p:sp>
        <p:nvSpPr>
          <p:cNvPr id="28" name="TextBox 27"/>
          <p:cNvSpPr txBox="1"/>
          <p:nvPr/>
        </p:nvSpPr>
        <p:spPr>
          <a:xfrm>
            <a:off x="1533940" y="4225662"/>
            <a:ext cx="1313180" cy="430887"/>
          </a:xfrm>
          <a:prstGeom prst="rect">
            <a:avLst/>
          </a:prstGeom>
          <a:noFill/>
        </p:spPr>
        <p:txBody>
          <a:bodyPr wrap="none" rtlCol="0">
            <a:spAutoFit/>
          </a:bodyPr>
          <a:lstStyle/>
          <a:p>
            <a:r>
              <a:rPr lang="ko-KR" altLang="en-US" sz="2200" dirty="0">
                <a:ln>
                  <a:solidFill>
                    <a:schemeClr val="bg1">
                      <a:alpha val="15000"/>
                    </a:schemeClr>
                  </a:solidFill>
                </a:ln>
                <a:solidFill>
                  <a:schemeClr val="bg1"/>
                </a:solidFill>
                <a:latin typeface="KoPub돋움체 Medium" panose="00000600000000000000" pitchFamily="2" charset="-127"/>
                <a:ea typeface="KoPub돋움체 Medium" panose="00000600000000000000" pitchFamily="2" charset="-127"/>
              </a:rPr>
              <a:t>당근마켓</a:t>
            </a:r>
          </a:p>
        </p:txBody>
      </p:sp>
      <p:sp>
        <p:nvSpPr>
          <p:cNvPr id="7" name="Google Shape;317;p28">
            <a:extLst>
              <a:ext uri="{FF2B5EF4-FFF2-40B4-BE49-F238E27FC236}">
                <a16:creationId xmlns:a16="http://schemas.microsoft.com/office/drawing/2014/main" id="{EF290C4E-AD48-45BE-B2AE-9A6EDE075033}"/>
              </a:ext>
            </a:extLst>
          </p:cNvPr>
          <p:cNvSpPr txBox="1"/>
          <p:nvPr/>
        </p:nvSpPr>
        <p:spPr>
          <a:xfrm>
            <a:off x="160865" y="1067209"/>
            <a:ext cx="81033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ko-KR" sz="1800" dirty="0">
                <a:solidFill>
                  <a:schemeClr val="dk1"/>
                </a:solidFill>
                <a:latin typeface="Arial"/>
                <a:ea typeface="Arial"/>
                <a:cs typeface="Arial"/>
                <a:sym typeface="Arial"/>
              </a:rPr>
              <a:t>-  </a:t>
            </a:r>
            <a:r>
              <a:rPr lang="ko-KR" altLang="en-US" sz="1800" dirty="0">
                <a:solidFill>
                  <a:schemeClr val="dk1"/>
                </a:solidFill>
                <a:latin typeface="Arial"/>
                <a:ea typeface="Arial"/>
                <a:cs typeface="Arial"/>
                <a:sym typeface="Arial"/>
              </a:rPr>
              <a:t>이정민</a:t>
            </a:r>
            <a:r>
              <a:rPr lang="ko-KR" sz="1800" dirty="0">
                <a:solidFill>
                  <a:schemeClr val="dk1"/>
                </a:solidFill>
                <a:latin typeface="Arial"/>
                <a:ea typeface="Arial"/>
                <a:cs typeface="Arial"/>
                <a:sym typeface="Arial"/>
              </a:rPr>
              <a:t> </a:t>
            </a:r>
            <a:r>
              <a:rPr lang="ko-KR" altLang="en-US" i="1" u="sng" dirty="0">
                <a:solidFill>
                  <a:schemeClr val="dk1"/>
                </a:solidFill>
                <a:latin typeface="Arial"/>
                <a:ea typeface="Arial"/>
                <a:cs typeface="Arial"/>
                <a:sym typeface="Arial"/>
              </a:rPr>
              <a:t>쪽지 </a:t>
            </a:r>
            <a:r>
              <a:rPr lang="ko-KR" altLang="en-US" i="1" u="sng" dirty="0" err="1">
                <a:solidFill>
                  <a:schemeClr val="dk1"/>
                </a:solidFill>
                <a:latin typeface="Arial"/>
                <a:ea typeface="Arial"/>
                <a:cs typeface="Arial"/>
                <a:sym typeface="Arial"/>
              </a:rPr>
              <a:t>팝업창</a:t>
            </a:r>
            <a:endParaRPr i="1" u="sng" dirty="0"/>
          </a:p>
        </p:txBody>
      </p:sp>
      <p:pic>
        <p:nvPicPr>
          <p:cNvPr id="5" name="그림 4" descr="텍스트이(가) 표시된 사진&#10;&#10;자동 생성된 설명">
            <a:extLst>
              <a:ext uri="{FF2B5EF4-FFF2-40B4-BE49-F238E27FC236}">
                <a16:creationId xmlns:a16="http://schemas.microsoft.com/office/drawing/2014/main" id="{71E6300D-1782-482D-95FB-C3098A5E1B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6677" y="1436509"/>
            <a:ext cx="5799323" cy="1661304"/>
          </a:xfrm>
          <a:prstGeom prst="rect">
            <a:avLst/>
          </a:prstGeom>
        </p:spPr>
      </p:pic>
    </p:spTree>
    <p:extLst>
      <p:ext uri="{BB962C8B-B14F-4D97-AF65-F5344CB8AC3E}">
        <p14:creationId xmlns:p14="http://schemas.microsoft.com/office/powerpoint/2010/main" val="16338505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p:cNvSpPr/>
          <p:nvPr/>
        </p:nvSpPr>
        <p:spPr>
          <a:xfrm>
            <a:off x="0" y="0"/>
            <a:ext cx="12192000" cy="990600"/>
          </a:xfrm>
          <a:prstGeom prst="rect">
            <a:avLst/>
          </a:prstGeom>
          <a:solidFill>
            <a:srgbClr val="632B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2"/>
          <p:cNvSpPr txBox="1"/>
          <p:nvPr/>
        </p:nvSpPr>
        <p:spPr>
          <a:xfrm>
            <a:off x="132539" y="90354"/>
            <a:ext cx="790601" cy="738664"/>
          </a:xfrm>
          <a:prstGeom prst="rect">
            <a:avLst/>
          </a:prstGeom>
          <a:noFill/>
        </p:spPr>
        <p:txBody>
          <a:bodyPr wrap="none" rtlCol="0">
            <a:spAutoFit/>
          </a:bodyPr>
          <a:lstStyle/>
          <a:p>
            <a:r>
              <a:rPr lang="en-US" altLang="ko-KR" sz="4200" dirty="0">
                <a:solidFill>
                  <a:schemeClr val="bg1"/>
                </a:solidFill>
                <a:latin typeface="KoPub돋움체 Bold" panose="00000800000000000000" pitchFamily="2" charset="-127"/>
                <a:ea typeface="KoPub돋움체 Bold" panose="00000800000000000000" pitchFamily="2" charset="-127"/>
              </a:rPr>
              <a:t>07</a:t>
            </a:r>
            <a:endParaRPr lang="ko-KR" altLang="en-US" sz="4200" dirty="0">
              <a:solidFill>
                <a:schemeClr val="bg1"/>
              </a:solidFill>
              <a:latin typeface="KoPub돋움체 Bold" panose="00000800000000000000" pitchFamily="2" charset="-127"/>
              <a:ea typeface="KoPub돋움체 Bold" panose="00000800000000000000" pitchFamily="2" charset="-127"/>
            </a:endParaRPr>
          </a:p>
        </p:txBody>
      </p:sp>
      <p:sp>
        <p:nvSpPr>
          <p:cNvPr id="22" name="TextBox 21"/>
          <p:cNvSpPr txBox="1"/>
          <p:nvPr/>
        </p:nvSpPr>
        <p:spPr>
          <a:xfrm>
            <a:off x="971010" y="198076"/>
            <a:ext cx="1620957" cy="523220"/>
          </a:xfrm>
          <a:prstGeom prst="rect">
            <a:avLst/>
          </a:prstGeom>
          <a:noFill/>
        </p:spPr>
        <p:txBody>
          <a:bodyPr wrap="none" rtlCol="0">
            <a:spAutoFit/>
          </a:bodyPr>
          <a:lstStyle/>
          <a:p>
            <a:r>
              <a:rPr lang="ko-KR" altLang="en-US" sz="2800" dirty="0">
                <a:solidFill>
                  <a:schemeClr val="bg1"/>
                </a:solidFill>
                <a:latin typeface="휴먼둥근헤드라인" panose="02030504000101010101" pitchFamily="18" charset="-127"/>
                <a:ea typeface="휴먼둥근헤드라인" panose="02030504000101010101" pitchFamily="18" charset="-127"/>
              </a:rPr>
              <a:t>주요코딩</a:t>
            </a:r>
          </a:p>
        </p:txBody>
      </p:sp>
      <p:sp>
        <p:nvSpPr>
          <p:cNvPr id="28" name="TextBox 27"/>
          <p:cNvSpPr txBox="1"/>
          <p:nvPr/>
        </p:nvSpPr>
        <p:spPr>
          <a:xfrm>
            <a:off x="1533940" y="4225662"/>
            <a:ext cx="1313180" cy="430887"/>
          </a:xfrm>
          <a:prstGeom prst="rect">
            <a:avLst/>
          </a:prstGeom>
          <a:noFill/>
        </p:spPr>
        <p:txBody>
          <a:bodyPr wrap="none" rtlCol="0">
            <a:spAutoFit/>
          </a:bodyPr>
          <a:lstStyle/>
          <a:p>
            <a:r>
              <a:rPr lang="ko-KR" altLang="en-US" sz="2200" dirty="0">
                <a:ln>
                  <a:solidFill>
                    <a:schemeClr val="bg1">
                      <a:alpha val="15000"/>
                    </a:schemeClr>
                  </a:solidFill>
                </a:ln>
                <a:solidFill>
                  <a:schemeClr val="bg1"/>
                </a:solidFill>
                <a:latin typeface="KoPub돋움체 Medium" panose="00000600000000000000" pitchFamily="2" charset="-127"/>
                <a:ea typeface="KoPub돋움체 Medium" panose="00000600000000000000" pitchFamily="2" charset="-127"/>
              </a:rPr>
              <a:t>당근마켓</a:t>
            </a:r>
          </a:p>
        </p:txBody>
      </p:sp>
      <p:sp>
        <p:nvSpPr>
          <p:cNvPr id="7" name="Google Shape;317;p28">
            <a:extLst>
              <a:ext uri="{FF2B5EF4-FFF2-40B4-BE49-F238E27FC236}">
                <a16:creationId xmlns:a16="http://schemas.microsoft.com/office/drawing/2014/main" id="{EF290C4E-AD48-45BE-B2AE-9A6EDE075033}"/>
              </a:ext>
            </a:extLst>
          </p:cNvPr>
          <p:cNvSpPr txBox="1"/>
          <p:nvPr/>
        </p:nvSpPr>
        <p:spPr>
          <a:xfrm>
            <a:off x="160865" y="1067209"/>
            <a:ext cx="81033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ko-KR" sz="1800" dirty="0">
                <a:solidFill>
                  <a:schemeClr val="dk1"/>
                </a:solidFill>
                <a:latin typeface="Arial"/>
                <a:ea typeface="Arial"/>
                <a:cs typeface="Arial"/>
                <a:sym typeface="Arial"/>
              </a:rPr>
              <a:t>-  </a:t>
            </a:r>
            <a:r>
              <a:rPr lang="ko-KR" altLang="en-US" dirty="0">
                <a:solidFill>
                  <a:schemeClr val="dk1"/>
                </a:solidFill>
                <a:latin typeface="Arial"/>
                <a:ea typeface="Arial"/>
                <a:cs typeface="Arial"/>
                <a:sym typeface="Arial"/>
              </a:rPr>
              <a:t>이은지</a:t>
            </a:r>
            <a:r>
              <a:rPr lang="ko-KR" sz="1800" dirty="0">
                <a:solidFill>
                  <a:schemeClr val="dk1"/>
                </a:solidFill>
                <a:latin typeface="Arial"/>
                <a:ea typeface="Arial"/>
                <a:cs typeface="Arial"/>
                <a:sym typeface="Arial"/>
              </a:rPr>
              <a:t> </a:t>
            </a:r>
            <a:r>
              <a:rPr lang="ko-KR" altLang="en-US" i="1" u="sng" dirty="0">
                <a:solidFill>
                  <a:schemeClr val="dk1"/>
                </a:solidFill>
                <a:latin typeface="Arial"/>
                <a:ea typeface="Arial"/>
                <a:cs typeface="Arial"/>
                <a:sym typeface="Arial"/>
              </a:rPr>
              <a:t>썸네일 게시판 </a:t>
            </a:r>
            <a:r>
              <a:rPr lang="en-US" altLang="ko-KR" i="1" u="sng" dirty="0">
                <a:solidFill>
                  <a:schemeClr val="dk1"/>
                </a:solidFill>
                <a:latin typeface="Arial"/>
                <a:ea typeface="Arial"/>
                <a:cs typeface="Arial"/>
                <a:sym typeface="Arial"/>
              </a:rPr>
              <a:t>(</a:t>
            </a:r>
            <a:r>
              <a:rPr lang="ko-KR" altLang="en-US" i="1" u="sng" dirty="0">
                <a:solidFill>
                  <a:schemeClr val="dk1"/>
                </a:solidFill>
                <a:latin typeface="Arial"/>
                <a:ea typeface="Arial"/>
                <a:cs typeface="Arial"/>
                <a:sym typeface="Arial"/>
              </a:rPr>
              <a:t>더보기페이징</a:t>
            </a:r>
            <a:r>
              <a:rPr lang="en-US" altLang="ko-KR" i="1" u="sng" dirty="0">
                <a:solidFill>
                  <a:schemeClr val="dk1"/>
                </a:solidFill>
                <a:latin typeface="Arial"/>
                <a:ea typeface="Arial"/>
                <a:cs typeface="Arial"/>
                <a:sym typeface="Arial"/>
              </a:rPr>
              <a:t>)</a:t>
            </a:r>
            <a:endParaRPr i="1" u="sng" dirty="0"/>
          </a:p>
        </p:txBody>
      </p:sp>
      <p:pic>
        <p:nvPicPr>
          <p:cNvPr id="14" name="그림 13">
            <a:extLst>
              <a:ext uri="{FF2B5EF4-FFF2-40B4-BE49-F238E27FC236}">
                <a16:creationId xmlns:a16="http://schemas.microsoft.com/office/drawing/2014/main" id="{36DC2EE2-EE75-46EA-A044-45A3B678C84D}"/>
              </a:ext>
            </a:extLst>
          </p:cNvPr>
          <p:cNvPicPr>
            <a:picLocks noChangeAspect="1"/>
          </p:cNvPicPr>
          <p:nvPr/>
        </p:nvPicPr>
        <p:blipFill>
          <a:blip r:embed="rId2"/>
          <a:stretch>
            <a:fillRect/>
          </a:stretch>
        </p:blipFill>
        <p:spPr>
          <a:xfrm>
            <a:off x="639975" y="1615596"/>
            <a:ext cx="6095822" cy="5044328"/>
          </a:xfrm>
          <a:prstGeom prst="rect">
            <a:avLst/>
          </a:prstGeom>
        </p:spPr>
      </p:pic>
      <p:pic>
        <p:nvPicPr>
          <p:cNvPr id="17" name="그림 16">
            <a:extLst>
              <a:ext uri="{FF2B5EF4-FFF2-40B4-BE49-F238E27FC236}">
                <a16:creationId xmlns:a16="http://schemas.microsoft.com/office/drawing/2014/main" id="{2C07308F-A6D5-4DA9-B2C7-C7EF46067E66}"/>
              </a:ext>
            </a:extLst>
          </p:cNvPr>
          <p:cNvPicPr>
            <a:picLocks noChangeAspect="1"/>
          </p:cNvPicPr>
          <p:nvPr/>
        </p:nvPicPr>
        <p:blipFill>
          <a:blip r:embed="rId3"/>
          <a:stretch>
            <a:fillRect/>
          </a:stretch>
        </p:blipFill>
        <p:spPr>
          <a:xfrm>
            <a:off x="7010400" y="2169447"/>
            <a:ext cx="4837655" cy="1968313"/>
          </a:xfrm>
          <a:prstGeom prst="rect">
            <a:avLst/>
          </a:prstGeom>
        </p:spPr>
      </p:pic>
    </p:spTree>
    <p:extLst>
      <p:ext uri="{BB962C8B-B14F-4D97-AF65-F5344CB8AC3E}">
        <p14:creationId xmlns:p14="http://schemas.microsoft.com/office/powerpoint/2010/main" val="30721138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p:cNvSpPr/>
          <p:nvPr/>
        </p:nvSpPr>
        <p:spPr>
          <a:xfrm>
            <a:off x="0" y="0"/>
            <a:ext cx="12192000" cy="990600"/>
          </a:xfrm>
          <a:prstGeom prst="rect">
            <a:avLst/>
          </a:prstGeom>
          <a:solidFill>
            <a:srgbClr val="632B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2"/>
          <p:cNvSpPr txBox="1"/>
          <p:nvPr/>
        </p:nvSpPr>
        <p:spPr>
          <a:xfrm>
            <a:off x="132539" y="90354"/>
            <a:ext cx="790601" cy="738664"/>
          </a:xfrm>
          <a:prstGeom prst="rect">
            <a:avLst/>
          </a:prstGeom>
          <a:noFill/>
        </p:spPr>
        <p:txBody>
          <a:bodyPr wrap="none" rtlCol="0">
            <a:spAutoFit/>
          </a:bodyPr>
          <a:lstStyle/>
          <a:p>
            <a:r>
              <a:rPr lang="en-US" altLang="ko-KR" sz="4200" dirty="0">
                <a:solidFill>
                  <a:schemeClr val="bg1"/>
                </a:solidFill>
                <a:latin typeface="KoPub돋움체 Bold" panose="00000800000000000000" pitchFamily="2" charset="-127"/>
                <a:ea typeface="KoPub돋움체 Bold" panose="00000800000000000000" pitchFamily="2" charset="-127"/>
              </a:rPr>
              <a:t>07</a:t>
            </a:r>
            <a:endParaRPr lang="ko-KR" altLang="en-US" sz="4200" dirty="0">
              <a:solidFill>
                <a:schemeClr val="bg1"/>
              </a:solidFill>
              <a:latin typeface="KoPub돋움체 Bold" panose="00000800000000000000" pitchFamily="2" charset="-127"/>
              <a:ea typeface="KoPub돋움체 Bold" panose="00000800000000000000" pitchFamily="2" charset="-127"/>
            </a:endParaRPr>
          </a:p>
        </p:txBody>
      </p:sp>
      <p:sp>
        <p:nvSpPr>
          <p:cNvPr id="22" name="TextBox 21"/>
          <p:cNvSpPr txBox="1"/>
          <p:nvPr/>
        </p:nvSpPr>
        <p:spPr>
          <a:xfrm>
            <a:off x="971010" y="198076"/>
            <a:ext cx="1620957" cy="523220"/>
          </a:xfrm>
          <a:prstGeom prst="rect">
            <a:avLst/>
          </a:prstGeom>
          <a:noFill/>
        </p:spPr>
        <p:txBody>
          <a:bodyPr wrap="none" rtlCol="0">
            <a:spAutoFit/>
          </a:bodyPr>
          <a:lstStyle/>
          <a:p>
            <a:r>
              <a:rPr lang="ko-KR" altLang="en-US" sz="2800" dirty="0">
                <a:solidFill>
                  <a:schemeClr val="bg1"/>
                </a:solidFill>
                <a:latin typeface="휴먼둥근헤드라인" panose="02030504000101010101" pitchFamily="18" charset="-127"/>
                <a:ea typeface="휴먼둥근헤드라인" panose="02030504000101010101" pitchFamily="18" charset="-127"/>
              </a:rPr>
              <a:t>주요코딩</a:t>
            </a:r>
          </a:p>
        </p:txBody>
      </p:sp>
      <p:sp>
        <p:nvSpPr>
          <p:cNvPr id="28" name="TextBox 27"/>
          <p:cNvSpPr txBox="1"/>
          <p:nvPr/>
        </p:nvSpPr>
        <p:spPr>
          <a:xfrm>
            <a:off x="1533940" y="4225662"/>
            <a:ext cx="1313180" cy="430887"/>
          </a:xfrm>
          <a:prstGeom prst="rect">
            <a:avLst/>
          </a:prstGeom>
          <a:noFill/>
        </p:spPr>
        <p:txBody>
          <a:bodyPr wrap="none" rtlCol="0">
            <a:spAutoFit/>
          </a:bodyPr>
          <a:lstStyle/>
          <a:p>
            <a:r>
              <a:rPr lang="ko-KR" altLang="en-US" sz="2200" dirty="0">
                <a:ln>
                  <a:solidFill>
                    <a:schemeClr val="bg1">
                      <a:alpha val="15000"/>
                    </a:schemeClr>
                  </a:solidFill>
                </a:ln>
                <a:solidFill>
                  <a:schemeClr val="bg1"/>
                </a:solidFill>
                <a:latin typeface="KoPub돋움체 Medium" panose="00000600000000000000" pitchFamily="2" charset="-127"/>
                <a:ea typeface="KoPub돋움체 Medium" panose="00000600000000000000" pitchFamily="2" charset="-127"/>
              </a:rPr>
              <a:t>당근마켓</a:t>
            </a:r>
          </a:p>
        </p:txBody>
      </p:sp>
      <p:sp>
        <p:nvSpPr>
          <p:cNvPr id="7" name="Google Shape;317;p28">
            <a:extLst>
              <a:ext uri="{FF2B5EF4-FFF2-40B4-BE49-F238E27FC236}">
                <a16:creationId xmlns:a16="http://schemas.microsoft.com/office/drawing/2014/main" id="{EF290C4E-AD48-45BE-B2AE-9A6EDE075033}"/>
              </a:ext>
            </a:extLst>
          </p:cNvPr>
          <p:cNvSpPr txBox="1"/>
          <p:nvPr/>
        </p:nvSpPr>
        <p:spPr>
          <a:xfrm>
            <a:off x="160865" y="1067209"/>
            <a:ext cx="81033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ko-KR" sz="1800" dirty="0">
                <a:solidFill>
                  <a:schemeClr val="dk1"/>
                </a:solidFill>
                <a:latin typeface="Arial"/>
                <a:ea typeface="Arial"/>
                <a:cs typeface="Arial"/>
                <a:sym typeface="Arial"/>
              </a:rPr>
              <a:t>-  </a:t>
            </a:r>
            <a:r>
              <a:rPr lang="ko-KR" altLang="en-US" dirty="0">
                <a:solidFill>
                  <a:schemeClr val="dk1"/>
                </a:solidFill>
                <a:latin typeface="Arial"/>
                <a:ea typeface="Arial"/>
                <a:cs typeface="Arial"/>
                <a:sym typeface="Arial"/>
              </a:rPr>
              <a:t>이은지</a:t>
            </a:r>
            <a:r>
              <a:rPr lang="ko-KR" sz="1800" dirty="0">
                <a:solidFill>
                  <a:schemeClr val="dk1"/>
                </a:solidFill>
                <a:latin typeface="Arial"/>
                <a:ea typeface="Arial"/>
                <a:cs typeface="Arial"/>
                <a:sym typeface="Arial"/>
              </a:rPr>
              <a:t> </a:t>
            </a:r>
            <a:r>
              <a:rPr lang="ko-KR" altLang="en-US" sz="1800" i="1" u="sng" dirty="0">
                <a:solidFill>
                  <a:schemeClr val="dk1"/>
                </a:solidFill>
                <a:latin typeface="Arial"/>
                <a:ea typeface="Arial"/>
                <a:cs typeface="Arial"/>
                <a:sym typeface="Arial"/>
              </a:rPr>
              <a:t>카테고리</a:t>
            </a:r>
            <a:r>
              <a:rPr lang="en-US" altLang="ko-KR" sz="1800" i="1" u="sng" dirty="0">
                <a:solidFill>
                  <a:schemeClr val="dk1"/>
                </a:solidFill>
                <a:latin typeface="Arial"/>
                <a:ea typeface="Arial"/>
                <a:cs typeface="Arial"/>
                <a:sym typeface="Arial"/>
              </a:rPr>
              <a:t>, </a:t>
            </a:r>
            <a:r>
              <a:rPr lang="ko-KR" altLang="en-US" sz="1800" i="1" u="sng" dirty="0" err="1">
                <a:solidFill>
                  <a:schemeClr val="dk1"/>
                </a:solidFill>
                <a:latin typeface="Arial"/>
                <a:ea typeface="Arial"/>
                <a:cs typeface="Arial"/>
                <a:sym typeface="Arial"/>
              </a:rPr>
              <a:t>판매중</a:t>
            </a:r>
            <a:r>
              <a:rPr lang="en-US" altLang="ko-KR" i="1" u="sng" dirty="0">
                <a:solidFill>
                  <a:schemeClr val="dk1"/>
                </a:solidFill>
                <a:latin typeface="Arial"/>
                <a:ea typeface="Arial"/>
                <a:cs typeface="Arial"/>
                <a:sym typeface="Arial"/>
              </a:rPr>
              <a:t>/</a:t>
            </a:r>
            <a:r>
              <a:rPr lang="ko-KR" altLang="en-US" i="1" u="sng" dirty="0">
                <a:solidFill>
                  <a:schemeClr val="dk1"/>
                </a:solidFill>
                <a:latin typeface="Arial"/>
                <a:ea typeface="Arial"/>
                <a:cs typeface="Arial"/>
                <a:sym typeface="Arial"/>
              </a:rPr>
              <a:t>판매완료 분류 </a:t>
            </a:r>
            <a:r>
              <a:rPr lang="en-US" altLang="ko-KR" i="1" u="sng" dirty="0">
                <a:solidFill>
                  <a:schemeClr val="dk1"/>
                </a:solidFill>
                <a:latin typeface="Arial"/>
                <a:ea typeface="Arial"/>
                <a:cs typeface="Arial"/>
                <a:sym typeface="Arial"/>
              </a:rPr>
              <a:t>(</a:t>
            </a:r>
            <a:r>
              <a:rPr lang="ko-KR" altLang="en-US" i="1" u="sng" dirty="0" err="1">
                <a:solidFill>
                  <a:schemeClr val="dk1"/>
                </a:solidFill>
                <a:latin typeface="Arial"/>
                <a:ea typeface="Arial"/>
                <a:cs typeface="Arial"/>
                <a:sym typeface="Arial"/>
              </a:rPr>
              <a:t>동적쿼리이용</a:t>
            </a:r>
            <a:r>
              <a:rPr lang="en-US" altLang="ko-KR" i="1" u="sng" dirty="0">
                <a:solidFill>
                  <a:schemeClr val="dk1"/>
                </a:solidFill>
                <a:latin typeface="Arial"/>
                <a:ea typeface="Arial"/>
                <a:cs typeface="Arial"/>
                <a:sym typeface="Arial"/>
              </a:rPr>
              <a:t>)</a:t>
            </a:r>
            <a:endParaRPr i="1" u="sng" dirty="0"/>
          </a:p>
        </p:txBody>
      </p:sp>
      <p:pic>
        <p:nvPicPr>
          <p:cNvPr id="5" name="그림 4">
            <a:extLst>
              <a:ext uri="{FF2B5EF4-FFF2-40B4-BE49-F238E27FC236}">
                <a16:creationId xmlns:a16="http://schemas.microsoft.com/office/drawing/2014/main" id="{13AEAC51-8973-4636-AEC9-1CFD473B1A1B}"/>
              </a:ext>
            </a:extLst>
          </p:cNvPr>
          <p:cNvPicPr>
            <a:picLocks noChangeAspect="1"/>
          </p:cNvPicPr>
          <p:nvPr/>
        </p:nvPicPr>
        <p:blipFill>
          <a:blip r:embed="rId2"/>
          <a:stretch>
            <a:fillRect/>
          </a:stretch>
        </p:blipFill>
        <p:spPr>
          <a:xfrm>
            <a:off x="132539" y="2646215"/>
            <a:ext cx="7543800" cy="2314575"/>
          </a:xfrm>
          <a:prstGeom prst="rect">
            <a:avLst/>
          </a:prstGeom>
        </p:spPr>
      </p:pic>
      <p:pic>
        <p:nvPicPr>
          <p:cNvPr id="8" name="그림 7">
            <a:extLst>
              <a:ext uri="{FF2B5EF4-FFF2-40B4-BE49-F238E27FC236}">
                <a16:creationId xmlns:a16="http://schemas.microsoft.com/office/drawing/2014/main" id="{49891FD0-0424-42D8-8BA9-BFE5D78AE7A1}"/>
              </a:ext>
            </a:extLst>
          </p:cNvPr>
          <p:cNvPicPr>
            <a:picLocks noChangeAspect="1"/>
          </p:cNvPicPr>
          <p:nvPr/>
        </p:nvPicPr>
        <p:blipFill>
          <a:blip r:embed="rId3"/>
          <a:stretch>
            <a:fillRect/>
          </a:stretch>
        </p:blipFill>
        <p:spPr>
          <a:xfrm>
            <a:off x="7532596" y="2225885"/>
            <a:ext cx="4130487" cy="3155233"/>
          </a:xfrm>
          <a:prstGeom prst="rect">
            <a:avLst/>
          </a:prstGeom>
        </p:spPr>
      </p:pic>
    </p:spTree>
    <p:extLst>
      <p:ext uri="{BB962C8B-B14F-4D97-AF65-F5344CB8AC3E}">
        <p14:creationId xmlns:p14="http://schemas.microsoft.com/office/powerpoint/2010/main" val="21356678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p:cNvSpPr/>
          <p:nvPr/>
        </p:nvSpPr>
        <p:spPr>
          <a:xfrm>
            <a:off x="0" y="0"/>
            <a:ext cx="12192000" cy="990600"/>
          </a:xfrm>
          <a:prstGeom prst="rect">
            <a:avLst/>
          </a:prstGeom>
          <a:solidFill>
            <a:srgbClr val="632B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2"/>
          <p:cNvSpPr txBox="1"/>
          <p:nvPr/>
        </p:nvSpPr>
        <p:spPr>
          <a:xfrm>
            <a:off x="132539" y="90354"/>
            <a:ext cx="790601" cy="738664"/>
          </a:xfrm>
          <a:prstGeom prst="rect">
            <a:avLst/>
          </a:prstGeom>
          <a:noFill/>
        </p:spPr>
        <p:txBody>
          <a:bodyPr wrap="none" rtlCol="0">
            <a:spAutoFit/>
          </a:bodyPr>
          <a:lstStyle/>
          <a:p>
            <a:r>
              <a:rPr lang="en-US" altLang="ko-KR" sz="4200" dirty="0">
                <a:solidFill>
                  <a:schemeClr val="bg1"/>
                </a:solidFill>
                <a:latin typeface="KoPub돋움체 Bold" panose="00000800000000000000" pitchFamily="2" charset="-127"/>
                <a:ea typeface="KoPub돋움체 Bold" panose="00000800000000000000" pitchFamily="2" charset="-127"/>
              </a:rPr>
              <a:t>07</a:t>
            </a:r>
            <a:endParaRPr lang="ko-KR" altLang="en-US" sz="4200" dirty="0">
              <a:solidFill>
                <a:schemeClr val="bg1"/>
              </a:solidFill>
              <a:latin typeface="KoPub돋움체 Bold" panose="00000800000000000000" pitchFamily="2" charset="-127"/>
              <a:ea typeface="KoPub돋움체 Bold" panose="00000800000000000000" pitchFamily="2" charset="-127"/>
            </a:endParaRPr>
          </a:p>
        </p:txBody>
      </p:sp>
      <p:sp>
        <p:nvSpPr>
          <p:cNvPr id="22" name="TextBox 21"/>
          <p:cNvSpPr txBox="1"/>
          <p:nvPr/>
        </p:nvSpPr>
        <p:spPr>
          <a:xfrm>
            <a:off x="971010" y="198076"/>
            <a:ext cx="1620957" cy="523220"/>
          </a:xfrm>
          <a:prstGeom prst="rect">
            <a:avLst/>
          </a:prstGeom>
          <a:noFill/>
        </p:spPr>
        <p:txBody>
          <a:bodyPr wrap="none" rtlCol="0">
            <a:spAutoFit/>
          </a:bodyPr>
          <a:lstStyle/>
          <a:p>
            <a:r>
              <a:rPr lang="ko-KR" altLang="en-US" sz="2800" dirty="0">
                <a:solidFill>
                  <a:schemeClr val="bg1"/>
                </a:solidFill>
                <a:latin typeface="휴먼둥근헤드라인" panose="02030504000101010101" pitchFamily="18" charset="-127"/>
                <a:ea typeface="휴먼둥근헤드라인" panose="02030504000101010101" pitchFamily="18" charset="-127"/>
              </a:rPr>
              <a:t>주요코딩</a:t>
            </a:r>
          </a:p>
        </p:txBody>
      </p:sp>
      <p:sp>
        <p:nvSpPr>
          <p:cNvPr id="28" name="TextBox 27"/>
          <p:cNvSpPr txBox="1"/>
          <p:nvPr/>
        </p:nvSpPr>
        <p:spPr>
          <a:xfrm>
            <a:off x="1533940" y="4225662"/>
            <a:ext cx="1313180" cy="430887"/>
          </a:xfrm>
          <a:prstGeom prst="rect">
            <a:avLst/>
          </a:prstGeom>
          <a:noFill/>
        </p:spPr>
        <p:txBody>
          <a:bodyPr wrap="none" rtlCol="0">
            <a:spAutoFit/>
          </a:bodyPr>
          <a:lstStyle/>
          <a:p>
            <a:r>
              <a:rPr lang="ko-KR" altLang="en-US" sz="2200" dirty="0">
                <a:ln>
                  <a:solidFill>
                    <a:schemeClr val="bg1">
                      <a:alpha val="15000"/>
                    </a:schemeClr>
                  </a:solidFill>
                </a:ln>
                <a:solidFill>
                  <a:schemeClr val="bg1"/>
                </a:solidFill>
                <a:latin typeface="KoPub돋움체 Medium" panose="00000600000000000000" pitchFamily="2" charset="-127"/>
                <a:ea typeface="KoPub돋움체 Medium" panose="00000600000000000000" pitchFamily="2" charset="-127"/>
              </a:rPr>
              <a:t>당근마켓</a:t>
            </a:r>
          </a:p>
        </p:txBody>
      </p:sp>
      <p:sp>
        <p:nvSpPr>
          <p:cNvPr id="7" name="Google Shape;317;p28">
            <a:extLst>
              <a:ext uri="{FF2B5EF4-FFF2-40B4-BE49-F238E27FC236}">
                <a16:creationId xmlns:a16="http://schemas.microsoft.com/office/drawing/2014/main" id="{EF290C4E-AD48-45BE-B2AE-9A6EDE075033}"/>
              </a:ext>
            </a:extLst>
          </p:cNvPr>
          <p:cNvSpPr txBox="1"/>
          <p:nvPr/>
        </p:nvSpPr>
        <p:spPr>
          <a:xfrm>
            <a:off x="160865" y="1067209"/>
            <a:ext cx="81033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ko-KR" sz="1800" dirty="0">
                <a:solidFill>
                  <a:schemeClr val="dk1"/>
                </a:solidFill>
                <a:latin typeface="Arial"/>
                <a:ea typeface="Arial"/>
                <a:cs typeface="Arial"/>
                <a:sym typeface="Arial"/>
              </a:rPr>
              <a:t>-  </a:t>
            </a:r>
            <a:r>
              <a:rPr lang="ko-KR" altLang="en-US" dirty="0">
                <a:solidFill>
                  <a:schemeClr val="dk1"/>
                </a:solidFill>
                <a:latin typeface="Arial"/>
                <a:ea typeface="Arial"/>
                <a:cs typeface="Arial"/>
                <a:sym typeface="Arial"/>
              </a:rPr>
              <a:t>이은지</a:t>
            </a:r>
            <a:r>
              <a:rPr lang="ko-KR" sz="1800" dirty="0">
                <a:solidFill>
                  <a:schemeClr val="dk1"/>
                </a:solidFill>
                <a:latin typeface="Arial"/>
                <a:ea typeface="Arial"/>
                <a:cs typeface="Arial"/>
                <a:sym typeface="Arial"/>
              </a:rPr>
              <a:t> </a:t>
            </a:r>
            <a:r>
              <a:rPr lang="en-US" altLang="ko-KR" i="1" u="sng" dirty="0">
                <a:solidFill>
                  <a:schemeClr val="dk1"/>
                </a:solidFill>
                <a:latin typeface="Arial"/>
                <a:ea typeface="Arial"/>
                <a:cs typeface="Arial"/>
                <a:sym typeface="Arial"/>
              </a:rPr>
              <a:t>ajax</a:t>
            </a:r>
            <a:r>
              <a:rPr lang="ko-KR" altLang="en-US" i="1" u="sng" dirty="0">
                <a:solidFill>
                  <a:schemeClr val="dk1"/>
                </a:solidFill>
                <a:latin typeface="Arial"/>
                <a:ea typeface="Arial"/>
                <a:cs typeface="Arial"/>
                <a:sym typeface="Arial"/>
              </a:rPr>
              <a:t>닉네임중복확인</a:t>
            </a:r>
            <a:r>
              <a:rPr lang="en-US" altLang="ko-KR" i="1" u="sng" dirty="0">
                <a:solidFill>
                  <a:schemeClr val="dk1"/>
                </a:solidFill>
                <a:latin typeface="Arial"/>
                <a:ea typeface="Arial"/>
                <a:cs typeface="Arial"/>
                <a:sym typeface="Arial"/>
              </a:rPr>
              <a:t>(</a:t>
            </a:r>
            <a:r>
              <a:rPr lang="ko-KR" altLang="en-US" i="1" u="sng" dirty="0">
                <a:solidFill>
                  <a:schemeClr val="dk1"/>
                </a:solidFill>
                <a:latin typeface="Arial"/>
                <a:ea typeface="Arial"/>
                <a:cs typeface="Arial"/>
                <a:sym typeface="Arial"/>
              </a:rPr>
              <a:t>본인제외</a:t>
            </a:r>
            <a:r>
              <a:rPr lang="en-US" altLang="ko-KR" i="1" u="sng" dirty="0">
                <a:solidFill>
                  <a:schemeClr val="dk1"/>
                </a:solidFill>
                <a:latin typeface="Arial"/>
                <a:ea typeface="Arial"/>
                <a:cs typeface="Arial"/>
                <a:sym typeface="Arial"/>
              </a:rPr>
              <a:t>), </a:t>
            </a:r>
            <a:r>
              <a:rPr lang="ko-KR" altLang="en-US" i="1" u="sng" dirty="0" err="1">
                <a:solidFill>
                  <a:schemeClr val="dk1"/>
                </a:solidFill>
                <a:latin typeface="Arial"/>
                <a:ea typeface="Arial"/>
                <a:cs typeface="Arial"/>
                <a:sym typeface="Arial"/>
              </a:rPr>
              <a:t>이메일인증</a:t>
            </a:r>
            <a:endParaRPr i="1" u="sng" dirty="0"/>
          </a:p>
        </p:txBody>
      </p:sp>
    </p:spTree>
    <p:extLst>
      <p:ext uri="{BB962C8B-B14F-4D97-AF65-F5344CB8AC3E}">
        <p14:creationId xmlns:p14="http://schemas.microsoft.com/office/powerpoint/2010/main" val="15465190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p:cNvSpPr/>
          <p:nvPr/>
        </p:nvSpPr>
        <p:spPr>
          <a:xfrm>
            <a:off x="0" y="0"/>
            <a:ext cx="12192000" cy="990600"/>
          </a:xfrm>
          <a:prstGeom prst="rect">
            <a:avLst/>
          </a:prstGeom>
          <a:solidFill>
            <a:srgbClr val="632B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2"/>
          <p:cNvSpPr txBox="1"/>
          <p:nvPr/>
        </p:nvSpPr>
        <p:spPr>
          <a:xfrm>
            <a:off x="132539" y="90354"/>
            <a:ext cx="790601" cy="738664"/>
          </a:xfrm>
          <a:prstGeom prst="rect">
            <a:avLst/>
          </a:prstGeom>
          <a:noFill/>
        </p:spPr>
        <p:txBody>
          <a:bodyPr wrap="none" rtlCol="0">
            <a:spAutoFit/>
          </a:bodyPr>
          <a:lstStyle/>
          <a:p>
            <a:r>
              <a:rPr lang="en-US" altLang="ko-KR" sz="4200" dirty="0">
                <a:solidFill>
                  <a:schemeClr val="bg1"/>
                </a:solidFill>
                <a:latin typeface="KoPub돋움체 Bold" panose="00000800000000000000" pitchFamily="2" charset="-127"/>
                <a:ea typeface="KoPub돋움체 Bold" panose="00000800000000000000" pitchFamily="2" charset="-127"/>
              </a:rPr>
              <a:t>08</a:t>
            </a:r>
            <a:endParaRPr lang="ko-KR" altLang="en-US" sz="4200" dirty="0">
              <a:solidFill>
                <a:schemeClr val="bg1"/>
              </a:solidFill>
              <a:latin typeface="KoPub돋움체 Bold" panose="00000800000000000000" pitchFamily="2" charset="-127"/>
              <a:ea typeface="KoPub돋움체 Bold" panose="00000800000000000000" pitchFamily="2" charset="-127"/>
            </a:endParaRPr>
          </a:p>
        </p:txBody>
      </p:sp>
      <p:sp>
        <p:nvSpPr>
          <p:cNvPr id="22" name="TextBox 21"/>
          <p:cNvSpPr txBox="1"/>
          <p:nvPr/>
        </p:nvSpPr>
        <p:spPr>
          <a:xfrm>
            <a:off x="971010" y="198076"/>
            <a:ext cx="1620957" cy="523220"/>
          </a:xfrm>
          <a:prstGeom prst="rect">
            <a:avLst/>
          </a:prstGeom>
          <a:noFill/>
        </p:spPr>
        <p:txBody>
          <a:bodyPr wrap="none" rtlCol="0">
            <a:spAutoFit/>
          </a:bodyPr>
          <a:lstStyle/>
          <a:p>
            <a:r>
              <a:rPr lang="ko-KR" altLang="en-US" sz="2800" dirty="0" err="1">
                <a:solidFill>
                  <a:schemeClr val="bg1"/>
                </a:solidFill>
                <a:latin typeface="휴먼둥근헤드라인" panose="02030504000101010101" pitchFamily="18" charset="-127"/>
                <a:ea typeface="휴먼둥근헤드라인" panose="02030504000101010101" pitchFamily="18" charset="-127"/>
              </a:rPr>
              <a:t>기능시현</a:t>
            </a:r>
            <a:endParaRPr lang="ko-KR" altLang="en-US" sz="2800" dirty="0">
              <a:solidFill>
                <a:schemeClr val="bg1"/>
              </a:solidFill>
              <a:latin typeface="휴먼둥근헤드라인" panose="02030504000101010101" pitchFamily="18" charset="-127"/>
              <a:ea typeface="휴먼둥근헤드라인" panose="02030504000101010101" pitchFamily="18" charset="-127"/>
            </a:endParaRPr>
          </a:p>
        </p:txBody>
      </p:sp>
      <p:sp>
        <p:nvSpPr>
          <p:cNvPr id="28" name="TextBox 27"/>
          <p:cNvSpPr txBox="1"/>
          <p:nvPr/>
        </p:nvSpPr>
        <p:spPr>
          <a:xfrm>
            <a:off x="1533940" y="4225662"/>
            <a:ext cx="1313180" cy="430887"/>
          </a:xfrm>
          <a:prstGeom prst="rect">
            <a:avLst/>
          </a:prstGeom>
          <a:noFill/>
        </p:spPr>
        <p:txBody>
          <a:bodyPr wrap="none" rtlCol="0">
            <a:spAutoFit/>
          </a:bodyPr>
          <a:lstStyle/>
          <a:p>
            <a:r>
              <a:rPr lang="ko-KR" altLang="en-US" sz="2200" dirty="0">
                <a:ln>
                  <a:solidFill>
                    <a:schemeClr val="bg1">
                      <a:alpha val="15000"/>
                    </a:schemeClr>
                  </a:solidFill>
                </a:ln>
                <a:solidFill>
                  <a:schemeClr val="bg1"/>
                </a:solidFill>
                <a:latin typeface="KoPub돋움체 Medium" panose="00000600000000000000" pitchFamily="2" charset="-127"/>
                <a:ea typeface="KoPub돋움체 Medium" panose="00000600000000000000" pitchFamily="2" charset="-127"/>
              </a:rPr>
              <a:t>당근마켓</a:t>
            </a:r>
          </a:p>
        </p:txBody>
      </p:sp>
    </p:spTree>
    <p:extLst>
      <p:ext uri="{BB962C8B-B14F-4D97-AF65-F5344CB8AC3E}">
        <p14:creationId xmlns:p14="http://schemas.microsoft.com/office/powerpoint/2010/main" val="30322766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7030A0"/>
        </a:solidFill>
        <a:effectLst/>
      </p:bgPr>
    </p:bg>
    <p:spTree>
      <p:nvGrpSpPr>
        <p:cNvPr id="1" name=""/>
        <p:cNvGrpSpPr/>
        <p:nvPr/>
      </p:nvGrpSpPr>
      <p:grpSpPr>
        <a:xfrm>
          <a:off x="0" y="0"/>
          <a:ext cx="0" cy="0"/>
          <a:chOff x="0" y="0"/>
          <a:chExt cx="0" cy="0"/>
        </a:xfrm>
      </p:grpSpPr>
      <p:sp>
        <p:nvSpPr>
          <p:cNvPr id="4" name="TextBox 3"/>
          <p:cNvSpPr txBox="1"/>
          <p:nvPr/>
        </p:nvSpPr>
        <p:spPr>
          <a:xfrm>
            <a:off x="1174376" y="2700635"/>
            <a:ext cx="3414717" cy="923330"/>
          </a:xfrm>
          <a:prstGeom prst="rect">
            <a:avLst/>
          </a:prstGeom>
          <a:noFill/>
        </p:spPr>
        <p:txBody>
          <a:bodyPr wrap="none" rtlCol="0">
            <a:spAutoFit/>
          </a:bodyPr>
          <a:lstStyle/>
          <a:p>
            <a:r>
              <a:rPr lang="ko-KR" altLang="en-US" sz="5400" dirty="0">
                <a:solidFill>
                  <a:schemeClr val="bg1"/>
                </a:solidFill>
                <a:latin typeface="KoPub돋움체 Bold" panose="00000800000000000000" pitchFamily="2" charset="-127"/>
                <a:ea typeface="KoPub돋움체 Bold" panose="00000800000000000000" pitchFamily="2" charset="-127"/>
              </a:rPr>
              <a:t>감사합니다</a:t>
            </a:r>
            <a:r>
              <a:rPr lang="en-US" altLang="ko-KR" sz="5400" dirty="0">
                <a:solidFill>
                  <a:schemeClr val="bg1"/>
                </a:solidFill>
                <a:latin typeface="KoPub돋움체 Bold" panose="00000800000000000000" pitchFamily="2" charset="-127"/>
                <a:ea typeface="KoPub돋움체 Bold" panose="00000800000000000000" pitchFamily="2" charset="-127"/>
              </a:rPr>
              <a:t>.</a:t>
            </a:r>
            <a:endParaRPr lang="ko-KR" altLang="en-US" sz="5400" dirty="0">
              <a:solidFill>
                <a:schemeClr val="bg1"/>
              </a:solidFill>
              <a:latin typeface="KoPub돋움체 Bold" panose="00000800000000000000" pitchFamily="2" charset="-127"/>
              <a:ea typeface="KoPub돋움체 Bold" panose="00000800000000000000" pitchFamily="2" charset="-127"/>
            </a:endParaRPr>
          </a:p>
        </p:txBody>
      </p:sp>
      <p:cxnSp>
        <p:nvCxnSpPr>
          <p:cNvPr id="6" name="직선 연결선 5"/>
          <p:cNvCxnSpPr/>
          <p:nvPr/>
        </p:nvCxnSpPr>
        <p:spPr>
          <a:xfrm>
            <a:off x="1104900" y="3695700"/>
            <a:ext cx="962025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75282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stretch>
            <a:fillRect/>
          </a:stretch>
        </p:blipFill>
        <p:spPr>
          <a:xfrm>
            <a:off x="6042789" y="0"/>
            <a:ext cx="6149212" cy="6858000"/>
          </a:xfrm>
          <a:prstGeom prst="rect">
            <a:avLst/>
          </a:prstGeom>
        </p:spPr>
      </p:pic>
      <p:sp>
        <p:nvSpPr>
          <p:cNvPr id="5" name="직사각형 4"/>
          <p:cNvSpPr/>
          <p:nvPr/>
        </p:nvSpPr>
        <p:spPr>
          <a:xfrm>
            <a:off x="6042788" y="0"/>
            <a:ext cx="6149211" cy="6858000"/>
          </a:xfrm>
          <a:prstGeom prst="rect">
            <a:avLst/>
          </a:prstGeom>
          <a:solidFill>
            <a:srgbClr val="632B8B">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직사각형 5"/>
          <p:cNvSpPr/>
          <p:nvPr/>
        </p:nvSpPr>
        <p:spPr>
          <a:xfrm>
            <a:off x="7807569" y="1871003"/>
            <a:ext cx="2602523" cy="984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직사각형 7"/>
          <p:cNvSpPr/>
          <p:nvPr/>
        </p:nvSpPr>
        <p:spPr>
          <a:xfrm>
            <a:off x="7807569" y="4487594"/>
            <a:ext cx="2602523" cy="984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직사각형 9"/>
          <p:cNvSpPr/>
          <p:nvPr/>
        </p:nvSpPr>
        <p:spPr>
          <a:xfrm>
            <a:off x="1814732" y="1871003"/>
            <a:ext cx="2602523" cy="98474"/>
          </a:xfrm>
          <a:prstGeom prst="rect">
            <a:avLst/>
          </a:prstGeom>
          <a:solidFill>
            <a:srgbClr val="632B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직사각형 10"/>
          <p:cNvSpPr/>
          <p:nvPr/>
        </p:nvSpPr>
        <p:spPr>
          <a:xfrm>
            <a:off x="1814732" y="4487594"/>
            <a:ext cx="2602523" cy="98474"/>
          </a:xfrm>
          <a:prstGeom prst="rect">
            <a:avLst/>
          </a:prstGeom>
          <a:solidFill>
            <a:srgbClr val="632B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직사각형 11">
            <a:extLst>
              <a:ext uri="{FF2B5EF4-FFF2-40B4-BE49-F238E27FC236}">
                <a16:creationId xmlns:a16="http://schemas.microsoft.com/office/drawing/2014/main" id="{3606B772-B788-4D4D-B1F5-0E29FDE1B984}"/>
              </a:ext>
            </a:extLst>
          </p:cNvPr>
          <p:cNvSpPr/>
          <p:nvPr/>
        </p:nvSpPr>
        <p:spPr>
          <a:xfrm>
            <a:off x="0" y="0"/>
            <a:ext cx="12192000" cy="990600"/>
          </a:xfrm>
          <a:prstGeom prst="rect">
            <a:avLst/>
          </a:prstGeom>
          <a:solidFill>
            <a:srgbClr val="632B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A4402BEB-1FD2-4829-BFEC-929785BEA5A4}"/>
              </a:ext>
            </a:extLst>
          </p:cNvPr>
          <p:cNvSpPr txBox="1"/>
          <p:nvPr/>
        </p:nvSpPr>
        <p:spPr>
          <a:xfrm>
            <a:off x="132539" y="90354"/>
            <a:ext cx="790601" cy="738664"/>
          </a:xfrm>
          <a:prstGeom prst="rect">
            <a:avLst/>
          </a:prstGeom>
          <a:noFill/>
        </p:spPr>
        <p:txBody>
          <a:bodyPr wrap="none" rtlCol="0">
            <a:spAutoFit/>
          </a:bodyPr>
          <a:lstStyle/>
          <a:p>
            <a:r>
              <a:rPr lang="en-US" altLang="ko-KR" sz="4200" dirty="0">
                <a:solidFill>
                  <a:schemeClr val="bg1"/>
                </a:solidFill>
                <a:latin typeface="KoPub돋움체 Bold" panose="00000800000000000000" pitchFamily="2" charset="-127"/>
                <a:ea typeface="KoPub돋움체 Bold" panose="00000800000000000000" pitchFamily="2" charset="-127"/>
              </a:rPr>
              <a:t>01</a:t>
            </a:r>
            <a:endParaRPr lang="ko-KR" altLang="en-US" sz="4200" dirty="0">
              <a:solidFill>
                <a:schemeClr val="bg1"/>
              </a:solidFill>
              <a:latin typeface="KoPub돋움체 Bold" panose="00000800000000000000" pitchFamily="2" charset="-127"/>
              <a:ea typeface="KoPub돋움체 Bold" panose="00000800000000000000" pitchFamily="2" charset="-127"/>
            </a:endParaRPr>
          </a:p>
        </p:txBody>
      </p:sp>
      <p:sp>
        <p:nvSpPr>
          <p:cNvPr id="15" name="TextBox 14">
            <a:extLst>
              <a:ext uri="{FF2B5EF4-FFF2-40B4-BE49-F238E27FC236}">
                <a16:creationId xmlns:a16="http://schemas.microsoft.com/office/drawing/2014/main" id="{12064A58-BA4E-4147-8A40-DBFA40C78E31}"/>
              </a:ext>
            </a:extLst>
          </p:cNvPr>
          <p:cNvSpPr txBox="1"/>
          <p:nvPr/>
        </p:nvSpPr>
        <p:spPr>
          <a:xfrm>
            <a:off x="971010" y="198076"/>
            <a:ext cx="1620957" cy="523220"/>
          </a:xfrm>
          <a:prstGeom prst="rect">
            <a:avLst/>
          </a:prstGeom>
          <a:noFill/>
        </p:spPr>
        <p:txBody>
          <a:bodyPr wrap="none" rtlCol="0">
            <a:spAutoFit/>
          </a:bodyPr>
          <a:lstStyle/>
          <a:p>
            <a:r>
              <a:rPr lang="ko-KR" altLang="en-US" sz="2800" dirty="0">
                <a:solidFill>
                  <a:schemeClr val="bg1"/>
                </a:solidFill>
                <a:latin typeface="휴먼둥근헤드라인" panose="02030504000101010101" pitchFamily="18" charset="-127"/>
                <a:ea typeface="휴먼둥근헤드라인" panose="02030504000101010101" pitchFamily="18" charset="-127"/>
                <a:cs typeface="Aharoni" panose="020B0604020202020204" pitchFamily="2" charset="-79"/>
              </a:rPr>
              <a:t>조원소개</a:t>
            </a:r>
          </a:p>
        </p:txBody>
      </p:sp>
    </p:spTree>
    <p:extLst>
      <p:ext uri="{BB962C8B-B14F-4D97-AF65-F5344CB8AC3E}">
        <p14:creationId xmlns:p14="http://schemas.microsoft.com/office/powerpoint/2010/main" val="38168966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p:cNvSpPr/>
          <p:nvPr/>
        </p:nvSpPr>
        <p:spPr>
          <a:xfrm>
            <a:off x="0" y="0"/>
            <a:ext cx="12192000" cy="990600"/>
          </a:xfrm>
          <a:prstGeom prst="rect">
            <a:avLst/>
          </a:prstGeom>
          <a:solidFill>
            <a:srgbClr val="632B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2"/>
          <p:cNvSpPr txBox="1"/>
          <p:nvPr/>
        </p:nvSpPr>
        <p:spPr>
          <a:xfrm>
            <a:off x="132539" y="90354"/>
            <a:ext cx="790601" cy="738664"/>
          </a:xfrm>
          <a:prstGeom prst="rect">
            <a:avLst/>
          </a:prstGeom>
          <a:noFill/>
        </p:spPr>
        <p:txBody>
          <a:bodyPr wrap="none" rtlCol="0">
            <a:spAutoFit/>
          </a:bodyPr>
          <a:lstStyle/>
          <a:p>
            <a:r>
              <a:rPr lang="en-US" altLang="ko-KR" sz="4200" dirty="0">
                <a:solidFill>
                  <a:schemeClr val="bg1"/>
                </a:solidFill>
                <a:latin typeface="KoPub돋움체 Bold" panose="00000800000000000000" pitchFamily="2" charset="-127"/>
                <a:ea typeface="KoPub돋움체 Bold" panose="00000800000000000000" pitchFamily="2" charset="-127"/>
              </a:rPr>
              <a:t>02</a:t>
            </a:r>
            <a:endParaRPr lang="ko-KR" altLang="en-US" sz="4200" dirty="0">
              <a:solidFill>
                <a:schemeClr val="bg1"/>
              </a:solidFill>
              <a:latin typeface="KoPub돋움체 Bold" panose="00000800000000000000" pitchFamily="2" charset="-127"/>
              <a:ea typeface="KoPub돋움체 Bold" panose="00000800000000000000" pitchFamily="2" charset="-127"/>
            </a:endParaRPr>
          </a:p>
        </p:txBody>
      </p:sp>
      <p:sp>
        <p:nvSpPr>
          <p:cNvPr id="22" name="TextBox 21"/>
          <p:cNvSpPr txBox="1"/>
          <p:nvPr/>
        </p:nvSpPr>
        <p:spPr>
          <a:xfrm>
            <a:off x="971010" y="198076"/>
            <a:ext cx="1620957" cy="523220"/>
          </a:xfrm>
          <a:prstGeom prst="rect">
            <a:avLst/>
          </a:prstGeom>
          <a:noFill/>
        </p:spPr>
        <p:txBody>
          <a:bodyPr wrap="none" rtlCol="0">
            <a:spAutoFit/>
          </a:bodyPr>
          <a:lstStyle/>
          <a:p>
            <a:r>
              <a:rPr lang="ko-KR" altLang="en-US" sz="2800" dirty="0">
                <a:solidFill>
                  <a:schemeClr val="bg1"/>
                </a:solidFill>
                <a:latin typeface="휴먼둥근헤드라인" panose="02030504000101010101" pitchFamily="18" charset="-127"/>
                <a:ea typeface="휴먼둥근헤드라인" panose="02030504000101010101" pitchFamily="18" charset="-127"/>
                <a:cs typeface="Aharoni" panose="020B0604020202020204" pitchFamily="2" charset="-79"/>
              </a:rPr>
              <a:t>기획의도</a:t>
            </a:r>
          </a:p>
        </p:txBody>
      </p:sp>
      <p:sp>
        <p:nvSpPr>
          <p:cNvPr id="28" name="TextBox 27"/>
          <p:cNvSpPr txBox="1"/>
          <p:nvPr/>
        </p:nvSpPr>
        <p:spPr>
          <a:xfrm>
            <a:off x="1533940" y="4225662"/>
            <a:ext cx="1313180" cy="430887"/>
          </a:xfrm>
          <a:prstGeom prst="rect">
            <a:avLst/>
          </a:prstGeom>
          <a:noFill/>
        </p:spPr>
        <p:txBody>
          <a:bodyPr wrap="none" rtlCol="0">
            <a:spAutoFit/>
          </a:bodyPr>
          <a:lstStyle/>
          <a:p>
            <a:r>
              <a:rPr lang="ko-KR" altLang="en-US" sz="2200" dirty="0">
                <a:ln>
                  <a:solidFill>
                    <a:schemeClr val="bg1">
                      <a:alpha val="15000"/>
                    </a:schemeClr>
                  </a:solidFill>
                </a:ln>
                <a:solidFill>
                  <a:schemeClr val="bg1"/>
                </a:solidFill>
                <a:latin typeface="맑은 고딕" panose="020B0503020000020004" pitchFamily="50" charset="-127"/>
                <a:ea typeface="맑은 고딕" panose="020B0503020000020004" pitchFamily="50" charset="-127"/>
              </a:rPr>
              <a:t>당근마켓</a:t>
            </a:r>
          </a:p>
        </p:txBody>
      </p:sp>
      <p:sp>
        <p:nvSpPr>
          <p:cNvPr id="31" name="직사각형 30"/>
          <p:cNvSpPr/>
          <p:nvPr/>
        </p:nvSpPr>
        <p:spPr>
          <a:xfrm>
            <a:off x="8425618" y="4376762"/>
            <a:ext cx="3151704" cy="589932"/>
          </a:xfrm>
          <a:prstGeom prst="rect">
            <a:avLst/>
          </a:prstGeom>
          <a:solidFill>
            <a:srgbClr val="632B8B">
              <a:alpha val="8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 name="TextBox 31"/>
          <p:cNvSpPr txBox="1"/>
          <p:nvPr/>
        </p:nvSpPr>
        <p:spPr>
          <a:xfrm>
            <a:off x="9180060" y="4456283"/>
            <a:ext cx="1595309" cy="430887"/>
          </a:xfrm>
          <a:prstGeom prst="rect">
            <a:avLst/>
          </a:prstGeom>
          <a:noFill/>
        </p:spPr>
        <p:txBody>
          <a:bodyPr wrap="none" rtlCol="0">
            <a:spAutoFit/>
          </a:bodyPr>
          <a:lstStyle/>
          <a:p>
            <a:r>
              <a:rPr lang="ko-KR" altLang="en-US" sz="2200" dirty="0" err="1">
                <a:ln>
                  <a:solidFill>
                    <a:schemeClr val="bg1">
                      <a:alpha val="15000"/>
                    </a:schemeClr>
                  </a:solidFill>
                </a:ln>
                <a:solidFill>
                  <a:schemeClr val="bg1"/>
                </a:solidFill>
                <a:latin typeface="맑은 고딕" panose="020B0503020000020004" pitchFamily="50" charset="-127"/>
                <a:ea typeface="맑은 고딕" panose="020B0503020000020004" pitchFamily="50" charset="-127"/>
              </a:rPr>
              <a:t>이웃의솜씨</a:t>
            </a:r>
            <a:endParaRPr lang="ko-KR" altLang="en-US" sz="2200" dirty="0">
              <a:ln>
                <a:solidFill>
                  <a:schemeClr val="bg1">
                    <a:alpha val="15000"/>
                  </a:schemeClr>
                </a:solidFill>
              </a:ln>
              <a:solidFill>
                <a:schemeClr val="bg1"/>
              </a:solidFill>
              <a:latin typeface="맑은 고딕" panose="020B0503020000020004" pitchFamily="50" charset="-127"/>
              <a:ea typeface="맑은 고딕" panose="020B0503020000020004" pitchFamily="50" charset="-127"/>
            </a:endParaRPr>
          </a:p>
        </p:txBody>
      </p:sp>
      <p:sp>
        <p:nvSpPr>
          <p:cNvPr id="6" name="더하기 기호 5">
            <a:extLst>
              <a:ext uri="{FF2B5EF4-FFF2-40B4-BE49-F238E27FC236}">
                <a16:creationId xmlns:a16="http://schemas.microsoft.com/office/drawing/2014/main" id="{EA4B3CCB-462B-4817-B052-4610AB86BABD}"/>
              </a:ext>
            </a:extLst>
          </p:cNvPr>
          <p:cNvSpPr/>
          <p:nvPr/>
        </p:nvSpPr>
        <p:spPr>
          <a:xfrm>
            <a:off x="3657499" y="3479923"/>
            <a:ext cx="448338" cy="363094"/>
          </a:xfrm>
          <a:prstGeom prst="mathPlus">
            <a:avLst/>
          </a:prstGeom>
          <a:solidFill>
            <a:srgbClr val="632B8B"/>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28" name="Picture 4" descr="당근마켓(당근마켓) 기업, 채용, 투자, 뉴스">
            <a:extLst>
              <a:ext uri="{FF2B5EF4-FFF2-40B4-BE49-F238E27FC236}">
                <a16:creationId xmlns:a16="http://schemas.microsoft.com/office/drawing/2014/main" id="{4EFD621A-0E25-40E0-8153-A622C81B6A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4842" y="2268444"/>
            <a:ext cx="3150537" cy="2476748"/>
          </a:xfrm>
          <a:prstGeom prst="rect">
            <a:avLst/>
          </a:prstGeom>
          <a:noFill/>
          <a:extLst>
            <a:ext uri="{909E8E84-426E-40DD-AFC4-6F175D3DCCD1}">
              <a14:hiddenFill xmlns:a14="http://schemas.microsoft.com/office/drawing/2010/main">
                <a:solidFill>
                  <a:srgbClr val="FFFFFF"/>
                </a:solidFill>
              </a14:hiddenFill>
            </a:ext>
          </a:extLst>
        </p:spPr>
      </p:pic>
      <p:sp>
        <p:nvSpPr>
          <p:cNvPr id="36" name="직사각형 35">
            <a:extLst>
              <a:ext uri="{FF2B5EF4-FFF2-40B4-BE49-F238E27FC236}">
                <a16:creationId xmlns:a16="http://schemas.microsoft.com/office/drawing/2014/main" id="{A42533F5-DD7C-4A39-96B0-D8D50793FE37}"/>
              </a:ext>
            </a:extLst>
          </p:cNvPr>
          <p:cNvSpPr/>
          <p:nvPr/>
        </p:nvSpPr>
        <p:spPr>
          <a:xfrm>
            <a:off x="419185" y="4403661"/>
            <a:ext cx="3151704" cy="589932"/>
          </a:xfrm>
          <a:prstGeom prst="rect">
            <a:avLst/>
          </a:prstGeom>
          <a:solidFill>
            <a:srgbClr val="632B8B">
              <a:alpha val="8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7" name="TextBox 36">
            <a:extLst>
              <a:ext uri="{FF2B5EF4-FFF2-40B4-BE49-F238E27FC236}">
                <a16:creationId xmlns:a16="http://schemas.microsoft.com/office/drawing/2014/main" id="{989F0CDB-629D-42B1-A259-4357F6B4D959}"/>
              </a:ext>
            </a:extLst>
          </p:cNvPr>
          <p:cNvSpPr txBox="1"/>
          <p:nvPr/>
        </p:nvSpPr>
        <p:spPr>
          <a:xfrm>
            <a:off x="1338447" y="4494435"/>
            <a:ext cx="1313180" cy="430887"/>
          </a:xfrm>
          <a:prstGeom prst="rect">
            <a:avLst/>
          </a:prstGeom>
          <a:noFill/>
        </p:spPr>
        <p:txBody>
          <a:bodyPr wrap="none" rtlCol="0">
            <a:spAutoFit/>
          </a:bodyPr>
          <a:lstStyle/>
          <a:p>
            <a:r>
              <a:rPr lang="ko-KR" altLang="en-US" sz="2200" dirty="0">
                <a:ln>
                  <a:solidFill>
                    <a:schemeClr val="bg1">
                      <a:alpha val="15000"/>
                    </a:schemeClr>
                  </a:solidFill>
                </a:ln>
                <a:solidFill>
                  <a:schemeClr val="bg1"/>
                </a:solidFill>
                <a:latin typeface="맑은 고딕" panose="020B0503020000020004" pitchFamily="50" charset="-127"/>
                <a:ea typeface="맑은 고딕" panose="020B0503020000020004" pitchFamily="50" charset="-127"/>
              </a:rPr>
              <a:t>당근마켓</a:t>
            </a:r>
          </a:p>
        </p:txBody>
      </p:sp>
      <p:pic>
        <p:nvPicPr>
          <p:cNvPr id="1030" name="Picture 6" descr="백패커(아이디어스(idus)) 기업, 채용, 투자, 뉴스">
            <a:extLst>
              <a:ext uri="{FF2B5EF4-FFF2-40B4-BE49-F238E27FC236}">
                <a16:creationId xmlns:a16="http://schemas.microsoft.com/office/drawing/2014/main" id="{0C6616B6-7FFA-40F8-9613-DDBFACC53F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08137" y="2159250"/>
            <a:ext cx="3164778" cy="2834090"/>
          </a:xfrm>
          <a:prstGeom prst="rect">
            <a:avLst/>
          </a:prstGeom>
          <a:noFill/>
          <a:extLst>
            <a:ext uri="{909E8E84-426E-40DD-AFC4-6F175D3DCCD1}">
              <a14:hiddenFill xmlns:a14="http://schemas.microsoft.com/office/drawing/2010/main">
                <a:solidFill>
                  <a:srgbClr val="FFFFFF"/>
                </a:solidFill>
              </a14:hiddenFill>
            </a:ext>
          </a:extLst>
        </p:spPr>
      </p:pic>
      <p:sp>
        <p:nvSpPr>
          <p:cNvPr id="38" name="직사각형 37">
            <a:extLst>
              <a:ext uri="{FF2B5EF4-FFF2-40B4-BE49-F238E27FC236}">
                <a16:creationId xmlns:a16="http://schemas.microsoft.com/office/drawing/2014/main" id="{0D65F817-7CD6-498F-AF15-E01FF24C4643}"/>
              </a:ext>
            </a:extLst>
          </p:cNvPr>
          <p:cNvSpPr/>
          <p:nvPr/>
        </p:nvSpPr>
        <p:spPr>
          <a:xfrm>
            <a:off x="4316734" y="4403661"/>
            <a:ext cx="3151704" cy="589932"/>
          </a:xfrm>
          <a:prstGeom prst="rect">
            <a:avLst/>
          </a:prstGeom>
          <a:solidFill>
            <a:srgbClr val="632B8B">
              <a:alpha val="8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9" name="TextBox 38">
            <a:extLst>
              <a:ext uri="{FF2B5EF4-FFF2-40B4-BE49-F238E27FC236}">
                <a16:creationId xmlns:a16="http://schemas.microsoft.com/office/drawing/2014/main" id="{18F6A43C-0F91-4661-B19C-E3A39DF8BC9A}"/>
              </a:ext>
            </a:extLst>
          </p:cNvPr>
          <p:cNvSpPr txBox="1"/>
          <p:nvPr/>
        </p:nvSpPr>
        <p:spPr>
          <a:xfrm>
            <a:off x="5059931" y="4483183"/>
            <a:ext cx="1595309" cy="430887"/>
          </a:xfrm>
          <a:prstGeom prst="rect">
            <a:avLst/>
          </a:prstGeom>
          <a:noFill/>
        </p:spPr>
        <p:txBody>
          <a:bodyPr wrap="none" rtlCol="0">
            <a:spAutoFit/>
          </a:bodyPr>
          <a:lstStyle/>
          <a:p>
            <a:r>
              <a:rPr lang="ko-KR" altLang="en-US" sz="2200" dirty="0" err="1">
                <a:ln>
                  <a:solidFill>
                    <a:schemeClr val="bg1">
                      <a:alpha val="15000"/>
                    </a:schemeClr>
                  </a:solidFill>
                </a:ln>
                <a:solidFill>
                  <a:schemeClr val="bg1"/>
                </a:solidFill>
                <a:latin typeface="맑은 고딕" panose="020B0503020000020004" pitchFamily="50" charset="-127"/>
                <a:ea typeface="맑은 고딕" panose="020B0503020000020004" pitchFamily="50" charset="-127"/>
              </a:rPr>
              <a:t>아이디어스</a:t>
            </a:r>
            <a:endParaRPr lang="ko-KR" altLang="en-US" sz="2200" dirty="0">
              <a:ln>
                <a:solidFill>
                  <a:schemeClr val="bg1">
                    <a:alpha val="15000"/>
                  </a:schemeClr>
                </a:solidFill>
              </a:ln>
              <a:solidFill>
                <a:schemeClr val="bg1"/>
              </a:solidFill>
              <a:latin typeface="맑은 고딕" panose="020B0503020000020004" pitchFamily="50" charset="-127"/>
              <a:ea typeface="맑은 고딕" panose="020B0503020000020004" pitchFamily="50" charset="-127"/>
            </a:endParaRPr>
          </a:p>
        </p:txBody>
      </p:sp>
      <p:pic>
        <p:nvPicPr>
          <p:cNvPr id="8" name="그림 7">
            <a:extLst>
              <a:ext uri="{FF2B5EF4-FFF2-40B4-BE49-F238E27FC236}">
                <a16:creationId xmlns:a16="http://schemas.microsoft.com/office/drawing/2014/main" id="{D3FD6B6E-1319-4D85-A772-A43C580CC406}"/>
              </a:ext>
            </a:extLst>
          </p:cNvPr>
          <p:cNvPicPr>
            <a:picLocks noChangeAspect="1"/>
          </p:cNvPicPr>
          <p:nvPr/>
        </p:nvPicPr>
        <p:blipFill>
          <a:blip r:embed="rId4"/>
          <a:stretch>
            <a:fillRect/>
          </a:stretch>
        </p:blipFill>
        <p:spPr>
          <a:xfrm>
            <a:off x="8254613" y="3278705"/>
            <a:ext cx="3493714" cy="644993"/>
          </a:xfrm>
          <a:prstGeom prst="rect">
            <a:avLst/>
          </a:prstGeom>
        </p:spPr>
      </p:pic>
      <p:sp>
        <p:nvSpPr>
          <p:cNvPr id="9" name="같음 기호 8">
            <a:extLst>
              <a:ext uri="{FF2B5EF4-FFF2-40B4-BE49-F238E27FC236}">
                <a16:creationId xmlns:a16="http://schemas.microsoft.com/office/drawing/2014/main" id="{ACFE74DF-70A8-4EDF-A103-6EA5F157AF29}"/>
              </a:ext>
            </a:extLst>
          </p:cNvPr>
          <p:cNvSpPr/>
          <p:nvPr/>
        </p:nvSpPr>
        <p:spPr>
          <a:xfrm>
            <a:off x="7657285" y="3442448"/>
            <a:ext cx="437844" cy="466787"/>
          </a:xfrm>
          <a:prstGeom prst="mathEqual">
            <a:avLst/>
          </a:prstGeom>
          <a:solidFill>
            <a:srgbClr val="632B8B"/>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Tree>
    <p:extLst>
      <p:ext uri="{BB962C8B-B14F-4D97-AF65-F5344CB8AC3E}">
        <p14:creationId xmlns:p14="http://schemas.microsoft.com/office/powerpoint/2010/main" val="11550646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p:cNvSpPr/>
          <p:nvPr/>
        </p:nvSpPr>
        <p:spPr>
          <a:xfrm>
            <a:off x="0" y="0"/>
            <a:ext cx="12192000" cy="990600"/>
          </a:xfrm>
          <a:prstGeom prst="rect">
            <a:avLst/>
          </a:prstGeom>
          <a:solidFill>
            <a:srgbClr val="632B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2"/>
          <p:cNvSpPr txBox="1"/>
          <p:nvPr/>
        </p:nvSpPr>
        <p:spPr>
          <a:xfrm>
            <a:off x="132539" y="90354"/>
            <a:ext cx="790601" cy="738664"/>
          </a:xfrm>
          <a:prstGeom prst="rect">
            <a:avLst/>
          </a:prstGeom>
          <a:noFill/>
        </p:spPr>
        <p:txBody>
          <a:bodyPr wrap="none" rtlCol="0">
            <a:spAutoFit/>
          </a:bodyPr>
          <a:lstStyle/>
          <a:p>
            <a:r>
              <a:rPr lang="en-US" altLang="ko-KR" sz="4200" dirty="0">
                <a:solidFill>
                  <a:schemeClr val="bg1"/>
                </a:solidFill>
                <a:latin typeface="KoPub돋움체 Bold" panose="00000800000000000000" pitchFamily="2" charset="-127"/>
                <a:ea typeface="KoPub돋움체 Bold" panose="00000800000000000000" pitchFamily="2" charset="-127"/>
              </a:rPr>
              <a:t>03</a:t>
            </a:r>
            <a:endParaRPr lang="ko-KR" altLang="en-US" sz="4200" dirty="0">
              <a:solidFill>
                <a:schemeClr val="bg1"/>
              </a:solidFill>
              <a:latin typeface="KoPub돋움체 Bold" panose="00000800000000000000" pitchFamily="2" charset="-127"/>
              <a:ea typeface="KoPub돋움체 Bold" panose="00000800000000000000" pitchFamily="2" charset="-127"/>
            </a:endParaRPr>
          </a:p>
        </p:txBody>
      </p:sp>
      <p:sp>
        <p:nvSpPr>
          <p:cNvPr id="22" name="TextBox 21"/>
          <p:cNvSpPr txBox="1"/>
          <p:nvPr/>
        </p:nvSpPr>
        <p:spPr>
          <a:xfrm>
            <a:off x="971010" y="198076"/>
            <a:ext cx="2489784" cy="523220"/>
          </a:xfrm>
          <a:prstGeom prst="rect">
            <a:avLst/>
          </a:prstGeom>
          <a:noFill/>
        </p:spPr>
        <p:txBody>
          <a:bodyPr wrap="none" rtlCol="0">
            <a:spAutoFit/>
          </a:bodyPr>
          <a:lstStyle/>
          <a:p>
            <a:r>
              <a:rPr lang="en-US" altLang="ko-KR" sz="2800" dirty="0">
                <a:solidFill>
                  <a:schemeClr val="bg1"/>
                </a:solidFill>
                <a:latin typeface="휴먼둥근헤드라인" panose="02030504000101010101" pitchFamily="18" charset="-127"/>
                <a:ea typeface="휴먼둥근헤드라인" panose="02030504000101010101" pitchFamily="18" charset="-127"/>
              </a:rPr>
              <a:t>ER</a:t>
            </a:r>
            <a:r>
              <a:rPr lang="ko-KR" altLang="en-US" sz="2800" dirty="0">
                <a:solidFill>
                  <a:schemeClr val="bg1"/>
                </a:solidFill>
                <a:latin typeface="휴먼둥근헤드라인" panose="02030504000101010101" pitchFamily="18" charset="-127"/>
                <a:ea typeface="휴먼둥근헤드라인" panose="02030504000101010101" pitchFamily="18" charset="-127"/>
              </a:rPr>
              <a:t>다이어그램</a:t>
            </a:r>
          </a:p>
        </p:txBody>
      </p:sp>
      <p:sp>
        <p:nvSpPr>
          <p:cNvPr id="28" name="TextBox 27"/>
          <p:cNvSpPr txBox="1"/>
          <p:nvPr/>
        </p:nvSpPr>
        <p:spPr>
          <a:xfrm>
            <a:off x="1533940" y="4225662"/>
            <a:ext cx="1313180" cy="430887"/>
          </a:xfrm>
          <a:prstGeom prst="rect">
            <a:avLst/>
          </a:prstGeom>
          <a:noFill/>
        </p:spPr>
        <p:txBody>
          <a:bodyPr wrap="none" rtlCol="0">
            <a:spAutoFit/>
          </a:bodyPr>
          <a:lstStyle/>
          <a:p>
            <a:r>
              <a:rPr lang="ko-KR" altLang="en-US" sz="2200" dirty="0">
                <a:ln>
                  <a:solidFill>
                    <a:schemeClr val="bg1">
                      <a:alpha val="15000"/>
                    </a:schemeClr>
                  </a:solidFill>
                </a:ln>
                <a:solidFill>
                  <a:schemeClr val="bg1"/>
                </a:solidFill>
                <a:latin typeface="KoPub돋움체 Medium" panose="00000600000000000000" pitchFamily="2" charset="-127"/>
                <a:ea typeface="KoPub돋움체 Medium" panose="00000600000000000000" pitchFamily="2" charset="-127"/>
              </a:rPr>
              <a:t>당근마켓</a:t>
            </a:r>
          </a:p>
        </p:txBody>
      </p:sp>
      <p:sp>
        <p:nvSpPr>
          <p:cNvPr id="32" name="TextBox 31"/>
          <p:cNvSpPr txBox="1"/>
          <p:nvPr/>
        </p:nvSpPr>
        <p:spPr>
          <a:xfrm>
            <a:off x="9347875" y="4186687"/>
            <a:ext cx="1313180" cy="430887"/>
          </a:xfrm>
          <a:prstGeom prst="rect">
            <a:avLst/>
          </a:prstGeom>
          <a:noFill/>
        </p:spPr>
        <p:txBody>
          <a:bodyPr wrap="none" rtlCol="0">
            <a:spAutoFit/>
          </a:bodyPr>
          <a:lstStyle/>
          <a:p>
            <a:r>
              <a:rPr lang="ko-KR" altLang="en-US" sz="2200" dirty="0" err="1">
                <a:ln>
                  <a:solidFill>
                    <a:schemeClr val="bg1">
                      <a:alpha val="15000"/>
                    </a:schemeClr>
                  </a:solidFill>
                </a:ln>
                <a:solidFill>
                  <a:schemeClr val="bg1"/>
                </a:solidFill>
                <a:latin typeface="KoPub돋움체 Medium" panose="00000600000000000000" pitchFamily="2" charset="-127"/>
                <a:ea typeface="KoPub돋움체 Medium" panose="00000600000000000000" pitchFamily="2" charset="-127"/>
              </a:rPr>
              <a:t>아디어스</a:t>
            </a:r>
            <a:endParaRPr lang="ko-KR" altLang="en-US" sz="2200" dirty="0">
              <a:ln>
                <a:solidFill>
                  <a:schemeClr val="bg1">
                    <a:alpha val="15000"/>
                  </a:schemeClr>
                </a:solidFill>
              </a:ln>
              <a:solidFill>
                <a:schemeClr val="bg1"/>
              </a:solidFill>
              <a:latin typeface="KoPub돋움체 Medium" panose="00000600000000000000" pitchFamily="2" charset="-127"/>
              <a:ea typeface="KoPub돋움체 Medium" panose="00000600000000000000" pitchFamily="2" charset="-127"/>
            </a:endParaRPr>
          </a:p>
        </p:txBody>
      </p:sp>
      <p:pic>
        <p:nvPicPr>
          <p:cNvPr id="6" name="그림 5">
            <a:extLst>
              <a:ext uri="{FF2B5EF4-FFF2-40B4-BE49-F238E27FC236}">
                <a16:creationId xmlns:a16="http://schemas.microsoft.com/office/drawing/2014/main" id="{06E8672F-40B5-4226-8371-3583D524027B}"/>
              </a:ext>
            </a:extLst>
          </p:cNvPr>
          <p:cNvPicPr>
            <a:picLocks noChangeAspect="1"/>
          </p:cNvPicPr>
          <p:nvPr/>
        </p:nvPicPr>
        <p:blipFill>
          <a:blip r:embed="rId2"/>
          <a:stretch>
            <a:fillRect/>
          </a:stretch>
        </p:blipFill>
        <p:spPr>
          <a:xfrm>
            <a:off x="527839" y="1287288"/>
            <a:ext cx="11020753" cy="5246078"/>
          </a:xfrm>
          <a:prstGeom prst="rect">
            <a:avLst/>
          </a:prstGeom>
        </p:spPr>
      </p:pic>
    </p:spTree>
    <p:extLst>
      <p:ext uri="{BB962C8B-B14F-4D97-AF65-F5344CB8AC3E}">
        <p14:creationId xmlns:p14="http://schemas.microsoft.com/office/powerpoint/2010/main" val="33199780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p:cNvSpPr/>
          <p:nvPr/>
        </p:nvSpPr>
        <p:spPr>
          <a:xfrm>
            <a:off x="0" y="0"/>
            <a:ext cx="12192000" cy="990600"/>
          </a:xfrm>
          <a:prstGeom prst="rect">
            <a:avLst/>
          </a:prstGeom>
          <a:solidFill>
            <a:srgbClr val="632B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2"/>
          <p:cNvSpPr txBox="1"/>
          <p:nvPr/>
        </p:nvSpPr>
        <p:spPr>
          <a:xfrm>
            <a:off x="132539" y="90354"/>
            <a:ext cx="790601" cy="738664"/>
          </a:xfrm>
          <a:prstGeom prst="rect">
            <a:avLst/>
          </a:prstGeom>
          <a:noFill/>
        </p:spPr>
        <p:txBody>
          <a:bodyPr wrap="none" rtlCol="0">
            <a:spAutoFit/>
          </a:bodyPr>
          <a:lstStyle/>
          <a:p>
            <a:r>
              <a:rPr lang="en-US" altLang="ko-KR" sz="4200" dirty="0">
                <a:solidFill>
                  <a:schemeClr val="bg1"/>
                </a:solidFill>
                <a:latin typeface="KoPub돋움체 Bold" panose="00000800000000000000" pitchFamily="2" charset="-127"/>
                <a:ea typeface="KoPub돋움체 Bold" panose="00000800000000000000" pitchFamily="2" charset="-127"/>
              </a:rPr>
              <a:t>04</a:t>
            </a:r>
            <a:endParaRPr lang="ko-KR" altLang="en-US" sz="4200" dirty="0">
              <a:solidFill>
                <a:schemeClr val="bg1"/>
              </a:solidFill>
              <a:latin typeface="KoPub돋움체 Bold" panose="00000800000000000000" pitchFamily="2" charset="-127"/>
              <a:ea typeface="KoPub돋움체 Bold" panose="00000800000000000000" pitchFamily="2" charset="-127"/>
            </a:endParaRPr>
          </a:p>
        </p:txBody>
      </p:sp>
      <p:sp>
        <p:nvSpPr>
          <p:cNvPr id="22" name="TextBox 21"/>
          <p:cNvSpPr txBox="1"/>
          <p:nvPr/>
        </p:nvSpPr>
        <p:spPr>
          <a:xfrm>
            <a:off x="971010" y="198076"/>
            <a:ext cx="4063933" cy="523220"/>
          </a:xfrm>
          <a:prstGeom prst="rect">
            <a:avLst/>
          </a:prstGeom>
          <a:noFill/>
        </p:spPr>
        <p:txBody>
          <a:bodyPr wrap="none" rtlCol="0">
            <a:spAutoFit/>
          </a:bodyPr>
          <a:lstStyle/>
          <a:p>
            <a:r>
              <a:rPr lang="en-US" altLang="ko-KR" sz="2800" dirty="0">
                <a:solidFill>
                  <a:schemeClr val="bg1"/>
                </a:solidFill>
                <a:latin typeface="휴먼둥근헤드라인" panose="02030504000101010101" pitchFamily="18" charset="-127"/>
                <a:ea typeface="휴먼둥근헤드라인" panose="02030504000101010101" pitchFamily="18" charset="-127"/>
              </a:rPr>
              <a:t>USECASE </a:t>
            </a:r>
            <a:r>
              <a:rPr lang="ko-KR" altLang="en-US" sz="2800" dirty="0">
                <a:solidFill>
                  <a:schemeClr val="bg1"/>
                </a:solidFill>
                <a:latin typeface="휴먼둥근헤드라인" panose="02030504000101010101" pitchFamily="18" charset="-127"/>
                <a:ea typeface="휴먼둥근헤드라인" panose="02030504000101010101" pitchFamily="18" charset="-127"/>
              </a:rPr>
              <a:t>다이어그램</a:t>
            </a:r>
          </a:p>
        </p:txBody>
      </p:sp>
      <p:sp>
        <p:nvSpPr>
          <p:cNvPr id="28" name="TextBox 27"/>
          <p:cNvSpPr txBox="1"/>
          <p:nvPr/>
        </p:nvSpPr>
        <p:spPr>
          <a:xfrm>
            <a:off x="1533940" y="4225662"/>
            <a:ext cx="1313180" cy="430887"/>
          </a:xfrm>
          <a:prstGeom prst="rect">
            <a:avLst/>
          </a:prstGeom>
          <a:noFill/>
        </p:spPr>
        <p:txBody>
          <a:bodyPr wrap="none" rtlCol="0">
            <a:spAutoFit/>
          </a:bodyPr>
          <a:lstStyle/>
          <a:p>
            <a:r>
              <a:rPr lang="ko-KR" altLang="en-US" sz="2200" dirty="0">
                <a:ln>
                  <a:solidFill>
                    <a:schemeClr val="bg1">
                      <a:alpha val="15000"/>
                    </a:schemeClr>
                  </a:solidFill>
                </a:ln>
                <a:solidFill>
                  <a:schemeClr val="bg1"/>
                </a:solidFill>
                <a:latin typeface="KoPub돋움체 Medium" panose="00000600000000000000" pitchFamily="2" charset="-127"/>
                <a:ea typeface="KoPub돋움체 Medium" panose="00000600000000000000" pitchFamily="2" charset="-127"/>
              </a:rPr>
              <a:t>당근마켓</a:t>
            </a:r>
          </a:p>
        </p:txBody>
      </p:sp>
      <p:pic>
        <p:nvPicPr>
          <p:cNvPr id="5" name="그림 4">
            <a:extLst>
              <a:ext uri="{FF2B5EF4-FFF2-40B4-BE49-F238E27FC236}">
                <a16:creationId xmlns:a16="http://schemas.microsoft.com/office/drawing/2014/main" id="{617AB173-32A1-46B5-A049-E9BFFCE3FB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33940" y="1188676"/>
            <a:ext cx="8614107" cy="5648838"/>
          </a:xfrm>
          <a:prstGeom prst="rect">
            <a:avLst/>
          </a:prstGeom>
        </p:spPr>
      </p:pic>
    </p:spTree>
    <p:extLst>
      <p:ext uri="{BB962C8B-B14F-4D97-AF65-F5344CB8AC3E}">
        <p14:creationId xmlns:p14="http://schemas.microsoft.com/office/powerpoint/2010/main" val="10411817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p:cNvSpPr/>
          <p:nvPr/>
        </p:nvSpPr>
        <p:spPr>
          <a:xfrm>
            <a:off x="0" y="0"/>
            <a:ext cx="12192000" cy="990600"/>
          </a:xfrm>
          <a:prstGeom prst="rect">
            <a:avLst/>
          </a:prstGeom>
          <a:solidFill>
            <a:srgbClr val="632B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2"/>
          <p:cNvSpPr txBox="1"/>
          <p:nvPr/>
        </p:nvSpPr>
        <p:spPr>
          <a:xfrm>
            <a:off x="132539" y="90354"/>
            <a:ext cx="790601" cy="738664"/>
          </a:xfrm>
          <a:prstGeom prst="rect">
            <a:avLst/>
          </a:prstGeom>
          <a:noFill/>
        </p:spPr>
        <p:txBody>
          <a:bodyPr wrap="none" rtlCol="0">
            <a:spAutoFit/>
          </a:bodyPr>
          <a:lstStyle/>
          <a:p>
            <a:r>
              <a:rPr lang="en-US" altLang="ko-KR" sz="4200" dirty="0">
                <a:solidFill>
                  <a:schemeClr val="bg1"/>
                </a:solidFill>
                <a:latin typeface="KoPub돋움체 Bold" panose="00000800000000000000" pitchFamily="2" charset="-127"/>
                <a:ea typeface="KoPub돋움체 Bold" panose="00000800000000000000" pitchFamily="2" charset="-127"/>
              </a:rPr>
              <a:t>05</a:t>
            </a:r>
            <a:endParaRPr lang="ko-KR" altLang="en-US" sz="4200" dirty="0">
              <a:solidFill>
                <a:schemeClr val="bg1"/>
              </a:solidFill>
              <a:latin typeface="KoPub돋움체 Bold" panose="00000800000000000000" pitchFamily="2" charset="-127"/>
              <a:ea typeface="KoPub돋움체 Bold" panose="00000800000000000000" pitchFamily="2" charset="-127"/>
            </a:endParaRPr>
          </a:p>
        </p:txBody>
      </p:sp>
      <p:sp>
        <p:nvSpPr>
          <p:cNvPr id="22" name="TextBox 21"/>
          <p:cNvSpPr txBox="1"/>
          <p:nvPr/>
        </p:nvSpPr>
        <p:spPr>
          <a:xfrm>
            <a:off x="971010" y="198076"/>
            <a:ext cx="1620957" cy="523220"/>
          </a:xfrm>
          <a:prstGeom prst="rect">
            <a:avLst/>
          </a:prstGeom>
          <a:noFill/>
        </p:spPr>
        <p:txBody>
          <a:bodyPr wrap="none" rtlCol="0">
            <a:spAutoFit/>
          </a:bodyPr>
          <a:lstStyle/>
          <a:p>
            <a:r>
              <a:rPr lang="ko-KR" altLang="en-US" sz="2800" dirty="0">
                <a:solidFill>
                  <a:schemeClr val="bg1"/>
                </a:solidFill>
                <a:latin typeface="휴먼둥근헤드라인" panose="02030504000101010101" pitchFamily="18" charset="-127"/>
                <a:ea typeface="휴먼둥근헤드라인" panose="02030504000101010101" pitchFamily="18" charset="-127"/>
              </a:rPr>
              <a:t>세부기능</a:t>
            </a:r>
          </a:p>
        </p:txBody>
      </p:sp>
      <p:sp>
        <p:nvSpPr>
          <p:cNvPr id="28" name="TextBox 27"/>
          <p:cNvSpPr txBox="1"/>
          <p:nvPr/>
        </p:nvSpPr>
        <p:spPr>
          <a:xfrm>
            <a:off x="1533940" y="4225662"/>
            <a:ext cx="1313180" cy="430887"/>
          </a:xfrm>
          <a:prstGeom prst="rect">
            <a:avLst/>
          </a:prstGeom>
          <a:noFill/>
        </p:spPr>
        <p:txBody>
          <a:bodyPr wrap="none" rtlCol="0">
            <a:spAutoFit/>
          </a:bodyPr>
          <a:lstStyle/>
          <a:p>
            <a:r>
              <a:rPr lang="ko-KR" altLang="en-US" sz="2200" dirty="0">
                <a:ln>
                  <a:solidFill>
                    <a:schemeClr val="bg1">
                      <a:alpha val="15000"/>
                    </a:schemeClr>
                  </a:solidFill>
                </a:ln>
                <a:solidFill>
                  <a:schemeClr val="bg1"/>
                </a:solidFill>
                <a:latin typeface="KoPub돋움체 Medium" panose="00000600000000000000" pitchFamily="2" charset="-127"/>
                <a:ea typeface="KoPub돋움체 Medium" panose="00000600000000000000" pitchFamily="2" charset="-127"/>
              </a:rPr>
              <a:t>당근마켓</a:t>
            </a:r>
          </a:p>
        </p:txBody>
      </p:sp>
      <p:sp>
        <p:nvSpPr>
          <p:cNvPr id="6" name="TextBox 5">
            <a:extLst>
              <a:ext uri="{FF2B5EF4-FFF2-40B4-BE49-F238E27FC236}">
                <a16:creationId xmlns:a16="http://schemas.microsoft.com/office/drawing/2014/main" id="{047A00B0-2FE1-43F4-80CB-CA381F27959B}"/>
              </a:ext>
            </a:extLst>
          </p:cNvPr>
          <p:cNvSpPr txBox="1"/>
          <p:nvPr/>
        </p:nvSpPr>
        <p:spPr>
          <a:xfrm>
            <a:off x="146812" y="1188676"/>
            <a:ext cx="6768752" cy="369332"/>
          </a:xfrm>
          <a:prstGeom prst="rect">
            <a:avLst/>
          </a:prstGeom>
          <a:noFill/>
        </p:spPr>
        <p:txBody>
          <a:bodyPr wrap="square" rtlCol="0">
            <a:spAutoFit/>
          </a:bodyPr>
          <a:lstStyle/>
          <a:p>
            <a:r>
              <a:rPr lang="en-US" altLang="ko-KR" spc="-150" dirty="0">
                <a:latin typeface="+mj-ea"/>
                <a:ea typeface="+mj-ea"/>
              </a:rPr>
              <a:t>1)  </a:t>
            </a:r>
            <a:r>
              <a:rPr lang="ko-KR" altLang="en-US" spc="-150" dirty="0">
                <a:latin typeface="+mj-ea"/>
                <a:ea typeface="+mj-ea"/>
              </a:rPr>
              <a:t>역할분담</a:t>
            </a:r>
          </a:p>
        </p:txBody>
      </p:sp>
    </p:spTree>
    <p:extLst>
      <p:ext uri="{BB962C8B-B14F-4D97-AF65-F5344CB8AC3E}">
        <p14:creationId xmlns:p14="http://schemas.microsoft.com/office/powerpoint/2010/main" val="14167213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p:cNvSpPr/>
          <p:nvPr/>
        </p:nvSpPr>
        <p:spPr>
          <a:xfrm>
            <a:off x="0" y="0"/>
            <a:ext cx="12192000" cy="990600"/>
          </a:xfrm>
          <a:prstGeom prst="rect">
            <a:avLst/>
          </a:prstGeom>
          <a:solidFill>
            <a:srgbClr val="632B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2"/>
          <p:cNvSpPr txBox="1"/>
          <p:nvPr/>
        </p:nvSpPr>
        <p:spPr>
          <a:xfrm>
            <a:off x="132539" y="90354"/>
            <a:ext cx="790601" cy="738664"/>
          </a:xfrm>
          <a:prstGeom prst="rect">
            <a:avLst/>
          </a:prstGeom>
          <a:noFill/>
        </p:spPr>
        <p:txBody>
          <a:bodyPr wrap="none" rtlCol="0">
            <a:spAutoFit/>
          </a:bodyPr>
          <a:lstStyle/>
          <a:p>
            <a:r>
              <a:rPr lang="en-US" altLang="ko-KR" sz="4200" dirty="0">
                <a:solidFill>
                  <a:schemeClr val="bg1"/>
                </a:solidFill>
                <a:latin typeface="KoPub돋움체 Bold" panose="00000800000000000000" pitchFamily="2" charset="-127"/>
                <a:ea typeface="KoPub돋움체 Bold" panose="00000800000000000000" pitchFamily="2" charset="-127"/>
              </a:rPr>
              <a:t>05</a:t>
            </a:r>
            <a:endParaRPr lang="ko-KR" altLang="en-US" sz="4200" dirty="0">
              <a:solidFill>
                <a:schemeClr val="bg1"/>
              </a:solidFill>
              <a:latin typeface="KoPub돋움체 Bold" panose="00000800000000000000" pitchFamily="2" charset="-127"/>
              <a:ea typeface="KoPub돋움체 Bold" panose="00000800000000000000" pitchFamily="2" charset="-127"/>
            </a:endParaRPr>
          </a:p>
        </p:txBody>
      </p:sp>
      <p:sp>
        <p:nvSpPr>
          <p:cNvPr id="22" name="TextBox 21"/>
          <p:cNvSpPr txBox="1"/>
          <p:nvPr/>
        </p:nvSpPr>
        <p:spPr>
          <a:xfrm>
            <a:off x="971010" y="198076"/>
            <a:ext cx="1620957" cy="523220"/>
          </a:xfrm>
          <a:prstGeom prst="rect">
            <a:avLst/>
          </a:prstGeom>
          <a:noFill/>
        </p:spPr>
        <p:txBody>
          <a:bodyPr wrap="none" rtlCol="0">
            <a:spAutoFit/>
          </a:bodyPr>
          <a:lstStyle/>
          <a:p>
            <a:r>
              <a:rPr lang="ko-KR" altLang="en-US" sz="2800" dirty="0">
                <a:solidFill>
                  <a:schemeClr val="bg1"/>
                </a:solidFill>
                <a:latin typeface="휴먼둥근헤드라인" panose="02030504000101010101" pitchFamily="18" charset="-127"/>
                <a:ea typeface="휴먼둥근헤드라인" panose="02030504000101010101" pitchFamily="18" charset="-127"/>
              </a:rPr>
              <a:t>세부기능</a:t>
            </a:r>
          </a:p>
        </p:txBody>
      </p:sp>
      <p:sp>
        <p:nvSpPr>
          <p:cNvPr id="6" name="TextBox 5">
            <a:extLst>
              <a:ext uri="{FF2B5EF4-FFF2-40B4-BE49-F238E27FC236}">
                <a16:creationId xmlns:a16="http://schemas.microsoft.com/office/drawing/2014/main" id="{985F7A8A-DD4E-4A5D-AAB3-92287463ED36}"/>
              </a:ext>
            </a:extLst>
          </p:cNvPr>
          <p:cNvSpPr txBox="1"/>
          <p:nvPr/>
        </p:nvSpPr>
        <p:spPr>
          <a:xfrm>
            <a:off x="146812" y="1188676"/>
            <a:ext cx="6768752" cy="369332"/>
          </a:xfrm>
          <a:prstGeom prst="rect">
            <a:avLst/>
          </a:prstGeom>
          <a:noFill/>
        </p:spPr>
        <p:txBody>
          <a:bodyPr wrap="square" rtlCol="0">
            <a:spAutoFit/>
          </a:bodyPr>
          <a:lstStyle/>
          <a:p>
            <a:r>
              <a:rPr lang="en-US" altLang="ko-KR" spc="-150" dirty="0">
                <a:latin typeface="+mj-ea"/>
                <a:ea typeface="+mj-ea"/>
              </a:rPr>
              <a:t>2)  </a:t>
            </a:r>
            <a:r>
              <a:rPr lang="ko-KR" altLang="en-US" spc="-150" dirty="0">
                <a:latin typeface="+mj-ea"/>
                <a:ea typeface="+mj-ea"/>
              </a:rPr>
              <a:t>일정표</a:t>
            </a:r>
          </a:p>
        </p:txBody>
      </p:sp>
      <p:graphicFrame>
        <p:nvGraphicFramePr>
          <p:cNvPr id="4" name="표 3">
            <a:extLst>
              <a:ext uri="{FF2B5EF4-FFF2-40B4-BE49-F238E27FC236}">
                <a16:creationId xmlns:a16="http://schemas.microsoft.com/office/drawing/2014/main" id="{AC6C2DB9-2BA4-46E9-B928-7E2257E98AEF}"/>
              </a:ext>
            </a:extLst>
          </p:cNvPr>
          <p:cNvGraphicFramePr>
            <a:graphicFrameLocks noGrp="1"/>
          </p:cNvGraphicFramePr>
          <p:nvPr>
            <p:extLst>
              <p:ext uri="{D42A27DB-BD31-4B8C-83A1-F6EECF244321}">
                <p14:modId xmlns:p14="http://schemas.microsoft.com/office/powerpoint/2010/main" val="1320136291"/>
              </p:ext>
            </p:extLst>
          </p:nvPr>
        </p:nvGraphicFramePr>
        <p:xfrm>
          <a:off x="819150" y="1558008"/>
          <a:ext cx="10906136" cy="5021101"/>
        </p:xfrm>
        <a:graphic>
          <a:graphicData uri="http://schemas.openxmlformats.org/drawingml/2006/table">
            <a:tbl>
              <a:tblPr/>
              <a:tblGrid>
                <a:gridCol w="687180">
                  <a:extLst>
                    <a:ext uri="{9D8B030D-6E8A-4147-A177-3AD203B41FA5}">
                      <a16:colId xmlns:a16="http://schemas.microsoft.com/office/drawing/2014/main" val="1536317135"/>
                    </a:ext>
                  </a:extLst>
                </a:gridCol>
                <a:gridCol w="1177223">
                  <a:extLst>
                    <a:ext uri="{9D8B030D-6E8A-4147-A177-3AD203B41FA5}">
                      <a16:colId xmlns:a16="http://schemas.microsoft.com/office/drawing/2014/main" val="1628678306"/>
                    </a:ext>
                  </a:extLst>
                </a:gridCol>
                <a:gridCol w="940653">
                  <a:extLst>
                    <a:ext uri="{9D8B030D-6E8A-4147-A177-3AD203B41FA5}">
                      <a16:colId xmlns:a16="http://schemas.microsoft.com/office/drawing/2014/main" val="81858460"/>
                    </a:ext>
                  </a:extLst>
                </a:gridCol>
                <a:gridCol w="225030">
                  <a:extLst>
                    <a:ext uri="{9D8B030D-6E8A-4147-A177-3AD203B41FA5}">
                      <a16:colId xmlns:a16="http://schemas.microsoft.com/office/drawing/2014/main" val="2925280892"/>
                    </a:ext>
                  </a:extLst>
                </a:gridCol>
                <a:gridCol w="225030">
                  <a:extLst>
                    <a:ext uri="{9D8B030D-6E8A-4147-A177-3AD203B41FA5}">
                      <a16:colId xmlns:a16="http://schemas.microsoft.com/office/drawing/2014/main" val="2793516600"/>
                    </a:ext>
                  </a:extLst>
                </a:gridCol>
                <a:gridCol w="225030">
                  <a:extLst>
                    <a:ext uri="{9D8B030D-6E8A-4147-A177-3AD203B41FA5}">
                      <a16:colId xmlns:a16="http://schemas.microsoft.com/office/drawing/2014/main" val="3728844532"/>
                    </a:ext>
                  </a:extLst>
                </a:gridCol>
                <a:gridCol w="225030">
                  <a:extLst>
                    <a:ext uri="{9D8B030D-6E8A-4147-A177-3AD203B41FA5}">
                      <a16:colId xmlns:a16="http://schemas.microsoft.com/office/drawing/2014/main" val="79289532"/>
                    </a:ext>
                  </a:extLst>
                </a:gridCol>
                <a:gridCol w="225030">
                  <a:extLst>
                    <a:ext uri="{9D8B030D-6E8A-4147-A177-3AD203B41FA5}">
                      <a16:colId xmlns:a16="http://schemas.microsoft.com/office/drawing/2014/main" val="111317798"/>
                    </a:ext>
                  </a:extLst>
                </a:gridCol>
                <a:gridCol w="225030">
                  <a:extLst>
                    <a:ext uri="{9D8B030D-6E8A-4147-A177-3AD203B41FA5}">
                      <a16:colId xmlns:a16="http://schemas.microsoft.com/office/drawing/2014/main" val="1971328780"/>
                    </a:ext>
                  </a:extLst>
                </a:gridCol>
                <a:gridCol w="225030">
                  <a:extLst>
                    <a:ext uri="{9D8B030D-6E8A-4147-A177-3AD203B41FA5}">
                      <a16:colId xmlns:a16="http://schemas.microsoft.com/office/drawing/2014/main" val="18091254"/>
                    </a:ext>
                  </a:extLst>
                </a:gridCol>
                <a:gridCol w="225030">
                  <a:extLst>
                    <a:ext uri="{9D8B030D-6E8A-4147-A177-3AD203B41FA5}">
                      <a16:colId xmlns:a16="http://schemas.microsoft.com/office/drawing/2014/main" val="22780107"/>
                    </a:ext>
                  </a:extLst>
                </a:gridCol>
                <a:gridCol w="225030">
                  <a:extLst>
                    <a:ext uri="{9D8B030D-6E8A-4147-A177-3AD203B41FA5}">
                      <a16:colId xmlns:a16="http://schemas.microsoft.com/office/drawing/2014/main" val="2738787038"/>
                    </a:ext>
                  </a:extLst>
                </a:gridCol>
                <a:gridCol w="225030">
                  <a:extLst>
                    <a:ext uri="{9D8B030D-6E8A-4147-A177-3AD203B41FA5}">
                      <a16:colId xmlns:a16="http://schemas.microsoft.com/office/drawing/2014/main" val="163168584"/>
                    </a:ext>
                  </a:extLst>
                </a:gridCol>
                <a:gridCol w="225030">
                  <a:extLst>
                    <a:ext uri="{9D8B030D-6E8A-4147-A177-3AD203B41FA5}">
                      <a16:colId xmlns:a16="http://schemas.microsoft.com/office/drawing/2014/main" val="2473920190"/>
                    </a:ext>
                  </a:extLst>
                </a:gridCol>
                <a:gridCol w="225030">
                  <a:extLst>
                    <a:ext uri="{9D8B030D-6E8A-4147-A177-3AD203B41FA5}">
                      <a16:colId xmlns:a16="http://schemas.microsoft.com/office/drawing/2014/main" val="3183486513"/>
                    </a:ext>
                  </a:extLst>
                </a:gridCol>
                <a:gridCol w="225030">
                  <a:extLst>
                    <a:ext uri="{9D8B030D-6E8A-4147-A177-3AD203B41FA5}">
                      <a16:colId xmlns:a16="http://schemas.microsoft.com/office/drawing/2014/main" val="117500468"/>
                    </a:ext>
                  </a:extLst>
                </a:gridCol>
                <a:gridCol w="225030">
                  <a:extLst>
                    <a:ext uri="{9D8B030D-6E8A-4147-A177-3AD203B41FA5}">
                      <a16:colId xmlns:a16="http://schemas.microsoft.com/office/drawing/2014/main" val="2320897633"/>
                    </a:ext>
                  </a:extLst>
                </a:gridCol>
                <a:gridCol w="225030">
                  <a:extLst>
                    <a:ext uri="{9D8B030D-6E8A-4147-A177-3AD203B41FA5}">
                      <a16:colId xmlns:a16="http://schemas.microsoft.com/office/drawing/2014/main" val="536360038"/>
                    </a:ext>
                  </a:extLst>
                </a:gridCol>
                <a:gridCol w="115519">
                  <a:extLst>
                    <a:ext uri="{9D8B030D-6E8A-4147-A177-3AD203B41FA5}">
                      <a16:colId xmlns:a16="http://schemas.microsoft.com/office/drawing/2014/main" val="3637026408"/>
                    </a:ext>
                  </a:extLst>
                </a:gridCol>
                <a:gridCol w="334541">
                  <a:extLst>
                    <a:ext uri="{9D8B030D-6E8A-4147-A177-3AD203B41FA5}">
                      <a16:colId xmlns:a16="http://schemas.microsoft.com/office/drawing/2014/main" val="654493649"/>
                    </a:ext>
                  </a:extLst>
                </a:gridCol>
                <a:gridCol w="225030">
                  <a:extLst>
                    <a:ext uri="{9D8B030D-6E8A-4147-A177-3AD203B41FA5}">
                      <a16:colId xmlns:a16="http://schemas.microsoft.com/office/drawing/2014/main" val="959215619"/>
                    </a:ext>
                  </a:extLst>
                </a:gridCol>
                <a:gridCol w="225030">
                  <a:extLst>
                    <a:ext uri="{9D8B030D-6E8A-4147-A177-3AD203B41FA5}">
                      <a16:colId xmlns:a16="http://schemas.microsoft.com/office/drawing/2014/main" val="507610509"/>
                    </a:ext>
                  </a:extLst>
                </a:gridCol>
                <a:gridCol w="225030">
                  <a:extLst>
                    <a:ext uri="{9D8B030D-6E8A-4147-A177-3AD203B41FA5}">
                      <a16:colId xmlns:a16="http://schemas.microsoft.com/office/drawing/2014/main" val="542130505"/>
                    </a:ext>
                  </a:extLst>
                </a:gridCol>
                <a:gridCol w="225030">
                  <a:extLst>
                    <a:ext uri="{9D8B030D-6E8A-4147-A177-3AD203B41FA5}">
                      <a16:colId xmlns:a16="http://schemas.microsoft.com/office/drawing/2014/main" val="2886254194"/>
                    </a:ext>
                  </a:extLst>
                </a:gridCol>
                <a:gridCol w="225030">
                  <a:extLst>
                    <a:ext uri="{9D8B030D-6E8A-4147-A177-3AD203B41FA5}">
                      <a16:colId xmlns:a16="http://schemas.microsoft.com/office/drawing/2014/main" val="164568664"/>
                    </a:ext>
                  </a:extLst>
                </a:gridCol>
                <a:gridCol w="225030">
                  <a:extLst>
                    <a:ext uri="{9D8B030D-6E8A-4147-A177-3AD203B41FA5}">
                      <a16:colId xmlns:a16="http://schemas.microsoft.com/office/drawing/2014/main" val="3988687051"/>
                    </a:ext>
                  </a:extLst>
                </a:gridCol>
                <a:gridCol w="225030">
                  <a:extLst>
                    <a:ext uri="{9D8B030D-6E8A-4147-A177-3AD203B41FA5}">
                      <a16:colId xmlns:a16="http://schemas.microsoft.com/office/drawing/2014/main" val="1523226963"/>
                    </a:ext>
                  </a:extLst>
                </a:gridCol>
                <a:gridCol w="225030">
                  <a:extLst>
                    <a:ext uri="{9D8B030D-6E8A-4147-A177-3AD203B41FA5}">
                      <a16:colId xmlns:a16="http://schemas.microsoft.com/office/drawing/2014/main" val="1027324925"/>
                    </a:ext>
                  </a:extLst>
                </a:gridCol>
                <a:gridCol w="225030">
                  <a:extLst>
                    <a:ext uri="{9D8B030D-6E8A-4147-A177-3AD203B41FA5}">
                      <a16:colId xmlns:a16="http://schemas.microsoft.com/office/drawing/2014/main" val="789289309"/>
                    </a:ext>
                  </a:extLst>
                </a:gridCol>
                <a:gridCol w="225030">
                  <a:extLst>
                    <a:ext uri="{9D8B030D-6E8A-4147-A177-3AD203B41FA5}">
                      <a16:colId xmlns:a16="http://schemas.microsoft.com/office/drawing/2014/main" val="2805975756"/>
                    </a:ext>
                  </a:extLst>
                </a:gridCol>
                <a:gridCol w="225030">
                  <a:extLst>
                    <a:ext uri="{9D8B030D-6E8A-4147-A177-3AD203B41FA5}">
                      <a16:colId xmlns:a16="http://schemas.microsoft.com/office/drawing/2014/main" val="1599859092"/>
                    </a:ext>
                  </a:extLst>
                </a:gridCol>
                <a:gridCol w="225030">
                  <a:extLst>
                    <a:ext uri="{9D8B030D-6E8A-4147-A177-3AD203B41FA5}">
                      <a16:colId xmlns:a16="http://schemas.microsoft.com/office/drawing/2014/main" val="2439259636"/>
                    </a:ext>
                  </a:extLst>
                </a:gridCol>
                <a:gridCol w="225030">
                  <a:extLst>
                    <a:ext uri="{9D8B030D-6E8A-4147-A177-3AD203B41FA5}">
                      <a16:colId xmlns:a16="http://schemas.microsoft.com/office/drawing/2014/main" val="3533264217"/>
                    </a:ext>
                  </a:extLst>
                </a:gridCol>
                <a:gridCol w="225030">
                  <a:extLst>
                    <a:ext uri="{9D8B030D-6E8A-4147-A177-3AD203B41FA5}">
                      <a16:colId xmlns:a16="http://schemas.microsoft.com/office/drawing/2014/main" val="757364351"/>
                    </a:ext>
                  </a:extLst>
                </a:gridCol>
                <a:gridCol w="225030">
                  <a:extLst>
                    <a:ext uri="{9D8B030D-6E8A-4147-A177-3AD203B41FA5}">
                      <a16:colId xmlns:a16="http://schemas.microsoft.com/office/drawing/2014/main" val="3666323377"/>
                    </a:ext>
                  </a:extLst>
                </a:gridCol>
                <a:gridCol w="225030">
                  <a:extLst>
                    <a:ext uri="{9D8B030D-6E8A-4147-A177-3AD203B41FA5}">
                      <a16:colId xmlns:a16="http://schemas.microsoft.com/office/drawing/2014/main" val="1503316422"/>
                    </a:ext>
                  </a:extLst>
                </a:gridCol>
                <a:gridCol w="225030">
                  <a:extLst>
                    <a:ext uri="{9D8B030D-6E8A-4147-A177-3AD203B41FA5}">
                      <a16:colId xmlns:a16="http://schemas.microsoft.com/office/drawing/2014/main" val="3399205933"/>
                    </a:ext>
                  </a:extLst>
                </a:gridCol>
                <a:gridCol w="225030">
                  <a:extLst>
                    <a:ext uri="{9D8B030D-6E8A-4147-A177-3AD203B41FA5}">
                      <a16:colId xmlns:a16="http://schemas.microsoft.com/office/drawing/2014/main" val="3786718241"/>
                    </a:ext>
                  </a:extLst>
                </a:gridCol>
                <a:gridCol w="225030">
                  <a:extLst>
                    <a:ext uri="{9D8B030D-6E8A-4147-A177-3AD203B41FA5}">
                      <a16:colId xmlns:a16="http://schemas.microsoft.com/office/drawing/2014/main" val="2461105931"/>
                    </a:ext>
                  </a:extLst>
                </a:gridCol>
              </a:tblGrid>
              <a:tr h="34753">
                <a:tc>
                  <a:txBody>
                    <a:bodyPr/>
                    <a:lstStyle/>
                    <a:p>
                      <a:pPr algn="ctr" rtl="0" fontAlgn="b"/>
                      <a:r>
                        <a:rPr lang="ko-KR" altLang="en-US" sz="100" b="1">
                          <a:solidFill>
                            <a:srgbClr val="000000"/>
                          </a:solidFill>
                          <a:effectLst/>
                          <a:latin typeface="Arial" panose="020B0604020202020204" pitchFamily="34" charset="0"/>
                        </a:rPr>
                        <a:t>이웃의 솜씨</a:t>
                      </a:r>
                    </a:p>
                  </a:txBody>
                  <a:tcPr marL="2245" marR="2245" marT="1496" marB="1496" anchor="b">
                    <a:lnL w="7620" cap="flat" cmpd="sng" algn="ctr">
                      <a:solidFill>
                        <a:srgbClr val="000000"/>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2F2F2"/>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2F2F2"/>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2F2F2"/>
                    </a:solidFill>
                  </a:tcPr>
                </a:tc>
                <a:tc gridSpan="24">
                  <a:txBody>
                    <a:bodyPr/>
                    <a:lstStyle/>
                    <a:p>
                      <a:pPr algn="ctr" rtl="0" fontAlgn="b"/>
                      <a:r>
                        <a:rPr lang="en-US" altLang="ko-KR" sz="100" b="1">
                          <a:solidFill>
                            <a:srgbClr val="000000"/>
                          </a:solidFill>
                          <a:effectLst/>
                          <a:latin typeface="Arial" panose="020B0604020202020204" pitchFamily="34" charset="0"/>
                        </a:rPr>
                        <a:t>3</a:t>
                      </a:r>
                      <a:r>
                        <a:rPr lang="ko-KR" altLang="en-US" sz="100" b="1">
                          <a:solidFill>
                            <a:srgbClr val="000000"/>
                          </a:solidFill>
                          <a:effectLst/>
                          <a:latin typeface="Arial" panose="020B0604020202020204" pitchFamily="34" charset="0"/>
                        </a:rPr>
                        <a:t>월</a:t>
                      </a: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D9D9D9"/>
                    </a:solid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gridSpan="12">
                  <a:txBody>
                    <a:bodyPr/>
                    <a:lstStyle/>
                    <a:p>
                      <a:pPr algn="ctr" rtl="0" fontAlgn="b"/>
                      <a:r>
                        <a:rPr lang="en-US" altLang="ko-KR" sz="100" b="1">
                          <a:solidFill>
                            <a:srgbClr val="000000"/>
                          </a:solidFill>
                          <a:effectLst/>
                          <a:latin typeface="Arial" panose="020B0604020202020204" pitchFamily="34" charset="0"/>
                        </a:rPr>
                        <a:t>4</a:t>
                      </a:r>
                      <a:r>
                        <a:rPr lang="ko-KR" altLang="en-US" sz="100" b="1">
                          <a:solidFill>
                            <a:srgbClr val="000000"/>
                          </a:solidFill>
                          <a:effectLst/>
                          <a:latin typeface="Arial" panose="020B0604020202020204" pitchFamily="34" charset="0"/>
                        </a:rPr>
                        <a:t>월</a:t>
                      </a: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D9D9D9"/>
                    </a:solid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1744519697"/>
                  </a:ext>
                </a:extLst>
              </a:tr>
              <a:tr h="29479">
                <a:tc>
                  <a:txBody>
                    <a:bodyPr/>
                    <a:lstStyle/>
                    <a:p>
                      <a:pPr algn="ctr" rtl="0" fontAlgn="b"/>
                      <a:r>
                        <a:rPr lang="ko-KR" altLang="en-US" sz="100" b="1">
                          <a:solidFill>
                            <a:srgbClr val="000000"/>
                          </a:solidFill>
                          <a:effectLst/>
                          <a:latin typeface="Arial" panose="020B0604020202020204" pitchFamily="34" charset="0"/>
                        </a:rPr>
                        <a:t>파트</a:t>
                      </a:r>
                    </a:p>
                  </a:txBody>
                  <a:tcPr marL="2245" marR="2245" marT="1496" marB="1496" anchor="b">
                    <a:lnL w="7620" cap="flat" cmpd="sng" algn="ctr">
                      <a:solidFill>
                        <a:srgbClr val="000000"/>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2F2F2"/>
                    </a:solidFill>
                  </a:tcPr>
                </a:tc>
                <a:tc>
                  <a:txBody>
                    <a:bodyPr/>
                    <a:lstStyle/>
                    <a:p>
                      <a:pPr algn="ctr" rtl="0" fontAlgn="b"/>
                      <a:r>
                        <a:rPr lang="ko-KR" altLang="en-US" sz="100" b="1">
                          <a:solidFill>
                            <a:srgbClr val="000000"/>
                          </a:solidFill>
                          <a:effectLst/>
                        </a:rPr>
                        <a:t>업무</a:t>
                      </a: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2F2F2"/>
                    </a:solidFill>
                  </a:tcPr>
                </a:tc>
                <a:tc>
                  <a:txBody>
                    <a:bodyPr/>
                    <a:lstStyle/>
                    <a:p>
                      <a:pPr algn="ctr" rtl="0" fontAlgn="b"/>
                      <a:r>
                        <a:rPr lang="ko-KR" altLang="en-US" sz="100" b="1">
                          <a:solidFill>
                            <a:srgbClr val="000000"/>
                          </a:solidFill>
                          <a:effectLst/>
                          <a:latin typeface="Arial" panose="020B0604020202020204" pitchFamily="34" charset="0"/>
                        </a:rPr>
                        <a:t>담당자</a:t>
                      </a: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2F2F2"/>
                    </a:solidFill>
                  </a:tcPr>
                </a:tc>
                <a:tc>
                  <a:txBody>
                    <a:bodyPr/>
                    <a:lstStyle/>
                    <a:p>
                      <a:pPr algn="ctr" rtl="0" fontAlgn="b"/>
                      <a:r>
                        <a:rPr lang="en-US" altLang="ko-KR" sz="100" b="1">
                          <a:solidFill>
                            <a:srgbClr val="000000"/>
                          </a:solidFill>
                          <a:effectLst/>
                          <a:latin typeface="Arial" panose="020B0604020202020204" pitchFamily="34" charset="0"/>
                        </a:rPr>
                        <a:t>8</a:t>
                      </a:r>
                      <a:r>
                        <a:rPr lang="ko-KR" altLang="en-US" sz="100" b="1">
                          <a:solidFill>
                            <a:srgbClr val="000000"/>
                          </a:solidFill>
                          <a:effectLst/>
                          <a:latin typeface="Arial" panose="020B0604020202020204" pitchFamily="34" charset="0"/>
                        </a:rPr>
                        <a:t>일</a:t>
                      </a: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D9D9D9"/>
                    </a:solidFill>
                  </a:tcPr>
                </a:tc>
                <a:tc>
                  <a:txBody>
                    <a:bodyPr/>
                    <a:lstStyle/>
                    <a:p>
                      <a:pPr algn="ctr" rtl="0" fontAlgn="b"/>
                      <a:r>
                        <a:rPr lang="en-US" altLang="ko-KR" sz="100" b="1">
                          <a:solidFill>
                            <a:srgbClr val="000000"/>
                          </a:solidFill>
                          <a:effectLst/>
                          <a:latin typeface="Arial" panose="020B0604020202020204" pitchFamily="34" charset="0"/>
                        </a:rPr>
                        <a:t>9</a:t>
                      </a:r>
                      <a:r>
                        <a:rPr lang="ko-KR" altLang="en-US" sz="100" b="1">
                          <a:solidFill>
                            <a:srgbClr val="000000"/>
                          </a:solidFill>
                          <a:effectLst/>
                          <a:latin typeface="Arial" panose="020B0604020202020204" pitchFamily="34" charset="0"/>
                        </a:rPr>
                        <a:t>일</a:t>
                      </a: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D9D9D9"/>
                    </a:solidFill>
                  </a:tcPr>
                </a:tc>
                <a:tc>
                  <a:txBody>
                    <a:bodyPr/>
                    <a:lstStyle/>
                    <a:p>
                      <a:pPr algn="ctr" rtl="0" fontAlgn="b"/>
                      <a:r>
                        <a:rPr lang="en-US" altLang="ko-KR" sz="100" b="1">
                          <a:solidFill>
                            <a:srgbClr val="000000"/>
                          </a:solidFill>
                          <a:effectLst/>
                          <a:latin typeface="Arial" panose="020B0604020202020204" pitchFamily="34" charset="0"/>
                        </a:rPr>
                        <a:t>10</a:t>
                      </a:r>
                      <a:r>
                        <a:rPr lang="ko-KR" altLang="en-US" sz="100" b="1">
                          <a:solidFill>
                            <a:srgbClr val="000000"/>
                          </a:solidFill>
                          <a:effectLst/>
                          <a:latin typeface="Arial" panose="020B0604020202020204" pitchFamily="34" charset="0"/>
                        </a:rPr>
                        <a:t>일</a:t>
                      </a: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D9D9D9"/>
                    </a:solidFill>
                  </a:tcPr>
                </a:tc>
                <a:tc>
                  <a:txBody>
                    <a:bodyPr/>
                    <a:lstStyle/>
                    <a:p>
                      <a:pPr algn="ctr" rtl="0" fontAlgn="b"/>
                      <a:r>
                        <a:rPr lang="en-US" altLang="ko-KR" sz="100" b="1">
                          <a:solidFill>
                            <a:srgbClr val="000000"/>
                          </a:solidFill>
                          <a:effectLst/>
                          <a:latin typeface="Arial" panose="020B0604020202020204" pitchFamily="34" charset="0"/>
                        </a:rPr>
                        <a:t>11</a:t>
                      </a:r>
                      <a:r>
                        <a:rPr lang="ko-KR" altLang="en-US" sz="100" b="1">
                          <a:solidFill>
                            <a:srgbClr val="000000"/>
                          </a:solidFill>
                          <a:effectLst/>
                          <a:latin typeface="Arial" panose="020B0604020202020204" pitchFamily="34" charset="0"/>
                        </a:rPr>
                        <a:t>일</a:t>
                      </a: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D9D9D9"/>
                    </a:solidFill>
                  </a:tcPr>
                </a:tc>
                <a:tc>
                  <a:txBody>
                    <a:bodyPr/>
                    <a:lstStyle/>
                    <a:p>
                      <a:pPr algn="ctr" rtl="0" fontAlgn="b"/>
                      <a:r>
                        <a:rPr lang="en-US" altLang="ko-KR" sz="100" b="1">
                          <a:solidFill>
                            <a:srgbClr val="000000"/>
                          </a:solidFill>
                          <a:effectLst/>
                          <a:latin typeface="Arial" panose="020B0604020202020204" pitchFamily="34" charset="0"/>
                        </a:rPr>
                        <a:t>12</a:t>
                      </a:r>
                      <a:r>
                        <a:rPr lang="ko-KR" altLang="en-US" sz="100" b="1">
                          <a:solidFill>
                            <a:srgbClr val="000000"/>
                          </a:solidFill>
                          <a:effectLst/>
                          <a:latin typeface="Arial" panose="020B0604020202020204" pitchFamily="34" charset="0"/>
                        </a:rPr>
                        <a:t>일</a:t>
                      </a: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D9D9D9"/>
                    </a:solidFill>
                  </a:tcPr>
                </a:tc>
                <a:tc>
                  <a:txBody>
                    <a:bodyPr/>
                    <a:lstStyle/>
                    <a:p>
                      <a:pPr algn="ctr" rtl="0" fontAlgn="b"/>
                      <a:r>
                        <a:rPr lang="en-US" altLang="ko-KR" sz="100" b="1">
                          <a:solidFill>
                            <a:srgbClr val="000000"/>
                          </a:solidFill>
                          <a:effectLst/>
                          <a:latin typeface="Arial" panose="020B0604020202020204" pitchFamily="34" charset="0"/>
                        </a:rPr>
                        <a:t>13</a:t>
                      </a:r>
                      <a:r>
                        <a:rPr lang="ko-KR" altLang="en-US" sz="100" b="1">
                          <a:solidFill>
                            <a:srgbClr val="000000"/>
                          </a:solidFill>
                          <a:effectLst/>
                          <a:latin typeface="Arial" panose="020B0604020202020204" pitchFamily="34" charset="0"/>
                        </a:rPr>
                        <a:t>일</a:t>
                      </a: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D9D9D9"/>
                    </a:solidFill>
                  </a:tcPr>
                </a:tc>
                <a:tc>
                  <a:txBody>
                    <a:bodyPr/>
                    <a:lstStyle/>
                    <a:p>
                      <a:pPr algn="ctr" rtl="0" fontAlgn="b"/>
                      <a:r>
                        <a:rPr lang="en-US" altLang="ko-KR" sz="100" b="1">
                          <a:solidFill>
                            <a:srgbClr val="000000"/>
                          </a:solidFill>
                          <a:effectLst/>
                          <a:latin typeface="Arial" panose="020B0604020202020204" pitchFamily="34" charset="0"/>
                        </a:rPr>
                        <a:t>14</a:t>
                      </a:r>
                      <a:r>
                        <a:rPr lang="ko-KR" altLang="en-US" sz="100" b="1">
                          <a:solidFill>
                            <a:srgbClr val="000000"/>
                          </a:solidFill>
                          <a:effectLst/>
                          <a:latin typeface="Arial" panose="020B0604020202020204" pitchFamily="34" charset="0"/>
                        </a:rPr>
                        <a:t>일</a:t>
                      </a: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D9D9D9"/>
                    </a:solidFill>
                  </a:tcPr>
                </a:tc>
                <a:tc>
                  <a:txBody>
                    <a:bodyPr/>
                    <a:lstStyle/>
                    <a:p>
                      <a:pPr algn="ctr" rtl="0" fontAlgn="b"/>
                      <a:r>
                        <a:rPr lang="en-US" altLang="ko-KR" sz="100" b="1">
                          <a:solidFill>
                            <a:srgbClr val="000000"/>
                          </a:solidFill>
                          <a:effectLst/>
                          <a:latin typeface="Arial" panose="020B0604020202020204" pitchFamily="34" charset="0"/>
                        </a:rPr>
                        <a:t>15</a:t>
                      </a:r>
                      <a:r>
                        <a:rPr lang="ko-KR" altLang="en-US" sz="100" b="1">
                          <a:solidFill>
                            <a:srgbClr val="000000"/>
                          </a:solidFill>
                          <a:effectLst/>
                          <a:latin typeface="Arial" panose="020B0604020202020204" pitchFamily="34" charset="0"/>
                        </a:rPr>
                        <a:t>일</a:t>
                      </a: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D9D9D9"/>
                    </a:solidFill>
                  </a:tcPr>
                </a:tc>
                <a:tc>
                  <a:txBody>
                    <a:bodyPr/>
                    <a:lstStyle/>
                    <a:p>
                      <a:pPr algn="ctr" rtl="0" fontAlgn="b"/>
                      <a:r>
                        <a:rPr lang="en-US" altLang="ko-KR" sz="100" b="1">
                          <a:solidFill>
                            <a:srgbClr val="000000"/>
                          </a:solidFill>
                          <a:effectLst/>
                          <a:latin typeface="Arial" panose="020B0604020202020204" pitchFamily="34" charset="0"/>
                        </a:rPr>
                        <a:t>16</a:t>
                      </a:r>
                      <a:r>
                        <a:rPr lang="ko-KR" altLang="en-US" sz="100" b="1">
                          <a:solidFill>
                            <a:srgbClr val="000000"/>
                          </a:solidFill>
                          <a:effectLst/>
                          <a:latin typeface="Arial" panose="020B0604020202020204" pitchFamily="34" charset="0"/>
                        </a:rPr>
                        <a:t>일</a:t>
                      </a: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D9D9D9"/>
                    </a:solidFill>
                  </a:tcPr>
                </a:tc>
                <a:tc>
                  <a:txBody>
                    <a:bodyPr/>
                    <a:lstStyle/>
                    <a:p>
                      <a:pPr algn="ctr" rtl="0" fontAlgn="b"/>
                      <a:r>
                        <a:rPr lang="en-US" altLang="ko-KR" sz="100" b="1">
                          <a:solidFill>
                            <a:srgbClr val="000000"/>
                          </a:solidFill>
                          <a:effectLst/>
                          <a:latin typeface="Arial" panose="020B0604020202020204" pitchFamily="34" charset="0"/>
                        </a:rPr>
                        <a:t>17</a:t>
                      </a:r>
                      <a:r>
                        <a:rPr lang="ko-KR" altLang="en-US" sz="100" b="1">
                          <a:solidFill>
                            <a:srgbClr val="000000"/>
                          </a:solidFill>
                          <a:effectLst/>
                          <a:latin typeface="Arial" panose="020B0604020202020204" pitchFamily="34" charset="0"/>
                        </a:rPr>
                        <a:t>일</a:t>
                      </a: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D9D9D9"/>
                    </a:solidFill>
                  </a:tcPr>
                </a:tc>
                <a:tc>
                  <a:txBody>
                    <a:bodyPr/>
                    <a:lstStyle/>
                    <a:p>
                      <a:pPr algn="ctr" rtl="0" fontAlgn="b"/>
                      <a:r>
                        <a:rPr lang="en-US" altLang="ko-KR" sz="100" b="1">
                          <a:solidFill>
                            <a:srgbClr val="000000"/>
                          </a:solidFill>
                          <a:effectLst/>
                          <a:latin typeface="Arial" panose="020B0604020202020204" pitchFamily="34" charset="0"/>
                        </a:rPr>
                        <a:t>18</a:t>
                      </a:r>
                      <a:r>
                        <a:rPr lang="ko-KR" altLang="en-US" sz="100" b="1">
                          <a:solidFill>
                            <a:srgbClr val="000000"/>
                          </a:solidFill>
                          <a:effectLst/>
                          <a:latin typeface="Arial" panose="020B0604020202020204" pitchFamily="34" charset="0"/>
                        </a:rPr>
                        <a:t>일</a:t>
                      </a: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D9D9D9"/>
                    </a:solidFill>
                  </a:tcPr>
                </a:tc>
                <a:tc>
                  <a:txBody>
                    <a:bodyPr/>
                    <a:lstStyle/>
                    <a:p>
                      <a:pPr algn="ctr" rtl="0" fontAlgn="b"/>
                      <a:r>
                        <a:rPr lang="en-US" altLang="ko-KR" sz="100" b="1">
                          <a:solidFill>
                            <a:srgbClr val="000000"/>
                          </a:solidFill>
                          <a:effectLst/>
                          <a:latin typeface="Arial" panose="020B0604020202020204" pitchFamily="34" charset="0"/>
                        </a:rPr>
                        <a:t>19</a:t>
                      </a:r>
                      <a:r>
                        <a:rPr lang="ko-KR" altLang="en-US" sz="100" b="1">
                          <a:solidFill>
                            <a:srgbClr val="000000"/>
                          </a:solidFill>
                          <a:effectLst/>
                          <a:latin typeface="Arial" panose="020B0604020202020204" pitchFamily="34" charset="0"/>
                        </a:rPr>
                        <a:t>일</a:t>
                      </a: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D9D9D9"/>
                    </a:solidFill>
                  </a:tcPr>
                </a:tc>
                <a:tc>
                  <a:txBody>
                    <a:bodyPr/>
                    <a:lstStyle/>
                    <a:p>
                      <a:pPr algn="ctr" rtl="0" fontAlgn="b"/>
                      <a:r>
                        <a:rPr lang="en-US" altLang="ko-KR" sz="100" b="1">
                          <a:solidFill>
                            <a:srgbClr val="000000"/>
                          </a:solidFill>
                          <a:effectLst/>
                          <a:latin typeface="Arial" panose="020B0604020202020204" pitchFamily="34" charset="0"/>
                        </a:rPr>
                        <a:t>20</a:t>
                      </a:r>
                      <a:r>
                        <a:rPr lang="ko-KR" altLang="en-US" sz="100" b="1">
                          <a:solidFill>
                            <a:srgbClr val="000000"/>
                          </a:solidFill>
                          <a:effectLst/>
                          <a:latin typeface="Arial" panose="020B0604020202020204" pitchFamily="34" charset="0"/>
                        </a:rPr>
                        <a:t>일</a:t>
                      </a: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D9D9D9"/>
                    </a:solidFill>
                  </a:tcPr>
                </a:tc>
                <a:tc>
                  <a:txBody>
                    <a:bodyPr/>
                    <a:lstStyle/>
                    <a:p>
                      <a:pPr algn="ctr" rtl="0" fontAlgn="b"/>
                      <a:r>
                        <a:rPr lang="en-US" altLang="ko-KR" sz="100" b="1">
                          <a:solidFill>
                            <a:srgbClr val="000000"/>
                          </a:solidFill>
                          <a:effectLst/>
                          <a:latin typeface="Arial" panose="020B0604020202020204" pitchFamily="34" charset="0"/>
                        </a:rPr>
                        <a:t>21</a:t>
                      </a:r>
                      <a:r>
                        <a:rPr lang="ko-KR" altLang="en-US" sz="100" b="1">
                          <a:solidFill>
                            <a:srgbClr val="000000"/>
                          </a:solidFill>
                          <a:effectLst/>
                          <a:latin typeface="Arial" panose="020B0604020202020204" pitchFamily="34" charset="0"/>
                        </a:rPr>
                        <a:t>일</a:t>
                      </a: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D9D9D9"/>
                    </a:solidFill>
                  </a:tcPr>
                </a:tc>
                <a:tc>
                  <a:txBody>
                    <a:bodyPr/>
                    <a:lstStyle/>
                    <a:p>
                      <a:pPr algn="ctr" rtl="0" fontAlgn="b"/>
                      <a:r>
                        <a:rPr lang="en-US" altLang="ko-KR" sz="100" b="1">
                          <a:solidFill>
                            <a:srgbClr val="000000"/>
                          </a:solidFill>
                          <a:effectLst/>
                          <a:latin typeface="Arial" panose="020B0604020202020204" pitchFamily="34" charset="0"/>
                        </a:rPr>
                        <a:t>22</a:t>
                      </a:r>
                      <a:r>
                        <a:rPr lang="ko-KR" altLang="en-US" sz="100" b="1">
                          <a:solidFill>
                            <a:srgbClr val="000000"/>
                          </a:solidFill>
                          <a:effectLst/>
                          <a:latin typeface="Arial" panose="020B0604020202020204" pitchFamily="34" charset="0"/>
                        </a:rPr>
                        <a:t>일</a:t>
                      </a: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D9D9D9"/>
                    </a:solidFill>
                  </a:tcPr>
                </a:tc>
                <a:tc>
                  <a:txBody>
                    <a:bodyPr/>
                    <a:lstStyle/>
                    <a:p>
                      <a:pPr algn="ctr" rtl="0" fontAlgn="b"/>
                      <a:r>
                        <a:rPr lang="en-US" altLang="ko-KR" sz="100" b="1">
                          <a:solidFill>
                            <a:srgbClr val="000000"/>
                          </a:solidFill>
                          <a:effectLst/>
                          <a:latin typeface="Arial" panose="020B0604020202020204" pitchFamily="34" charset="0"/>
                        </a:rPr>
                        <a:t>23</a:t>
                      </a:r>
                      <a:r>
                        <a:rPr lang="ko-KR" altLang="en-US" sz="100" b="1">
                          <a:solidFill>
                            <a:srgbClr val="000000"/>
                          </a:solidFill>
                          <a:effectLst/>
                          <a:latin typeface="Arial" panose="020B0604020202020204" pitchFamily="34" charset="0"/>
                        </a:rPr>
                        <a:t>일</a:t>
                      </a: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D9D9D9"/>
                    </a:solidFill>
                  </a:tcPr>
                </a:tc>
                <a:tc>
                  <a:txBody>
                    <a:bodyPr/>
                    <a:lstStyle/>
                    <a:p>
                      <a:pPr algn="ctr" rtl="0" fontAlgn="b"/>
                      <a:r>
                        <a:rPr lang="en-US" altLang="ko-KR" sz="100" b="1">
                          <a:solidFill>
                            <a:srgbClr val="000000"/>
                          </a:solidFill>
                          <a:effectLst/>
                          <a:latin typeface="Arial" panose="020B0604020202020204" pitchFamily="34" charset="0"/>
                        </a:rPr>
                        <a:t>24</a:t>
                      </a:r>
                      <a:r>
                        <a:rPr lang="ko-KR" altLang="en-US" sz="100" b="1">
                          <a:solidFill>
                            <a:srgbClr val="000000"/>
                          </a:solidFill>
                          <a:effectLst/>
                          <a:latin typeface="Arial" panose="020B0604020202020204" pitchFamily="34" charset="0"/>
                        </a:rPr>
                        <a:t>일</a:t>
                      </a: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D9D9D9"/>
                    </a:solidFill>
                  </a:tcPr>
                </a:tc>
                <a:tc>
                  <a:txBody>
                    <a:bodyPr/>
                    <a:lstStyle/>
                    <a:p>
                      <a:pPr algn="ctr" rtl="0" fontAlgn="b"/>
                      <a:r>
                        <a:rPr lang="en-US" altLang="ko-KR" sz="100" b="1">
                          <a:solidFill>
                            <a:srgbClr val="000000"/>
                          </a:solidFill>
                          <a:effectLst/>
                          <a:latin typeface="Arial" panose="020B0604020202020204" pitchFamily="34" charset="0"/>
                        </a:rPr>
                        <a:t>25</a:t>
                      </a:r>
                      <a:r>
                        <a:rPr lang="ko-KR" altLang="en-US" sz="100" b="1">
                          <a:solidFill>
                            <a:srgbClr val="000000"/>
                          </a:solidFill>
                          <a:effectLst/>
                          <a:latin typeface="Arial" panose="020B0604020202020204" pitchFamily="34" charset="0"/>
                        </a:rPr>
                        <a:t>일</a:t>
                      </a: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D9D9D9"/>
                    </a:solidFill>
                  </a:tcPr>
                </a:tc>
                <a:tc>
                  <a:txBody>
                    <a:bodyPr/>
                    <a:lstStyle/>
                    <a:p>
                      <a:pPr algn="ctr" rtl="0" fontAlgn="b"/>
                      <a:r>
                        <a:rPr lang="en-US" altLang="ko-KR" sz="100" b="1">
                          <a:solidFill>
                            <a:srgbClr val="000000"/>
                          </a:solidFill>
                          <a:effectLst/>
                          <a:latin typeface="Arial" panose="020B0604020202020204" pitchFamily="34" charset="0"/>
                        </a:rPr>
                        <a:t>26</a:t>
                      </a:r>
                      <a:r>
                        <a:rPr lang="ko-KR" altLang="en-US" sz="100" b="1">
                          <a:solidFill>
                            <a:srgbClr val="000000"/>
                          </a:solidFill>
                          <a:effectLst/>
                          <a:latin typeface="Arial" panose="020B0604020202020204" pitchFamily="34" charset="0"/>
                        </a:rPr>
                        <a:t>일</a:t>
                      </a: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D9D9D9"/>
                    </a:solidFill>
                  </a:tcPr>
                </a:tc>
                <a:tc>
                  <a:txBody>
                    <a:bodyPr/>
                    <a:lstStyle/>
                    <a:p>
                      <a:pPr algn="ctr" rtl="0" fontAlgn="b"/>
                      <a:r>
                        <a:rPr lang="en-US" altLang="ko-KR" sz="100" b="1">
                          <a:solidFill>
                            <a:srgbClr val="000000"/>
                          </a:solidFill>
                          <a:effectLst/>
                          <a:latin typeface="Arial" panose="020B0604020202020204" pitchFamily="34" charset="0"/>
                        </a:rPr>
                        <a:t>27</a:t>
                      </a:r>
                      <a:r>
                        <a:rPr lang="ko-KR" altLang="en-US" sz="100" b="1">
                          <a:solidFill>
                            <a:srgbClr val="000000"/>
                          </a:solidFill>
                          <a:effectLst/>
                          <a:latin typeface="Arial" panose="020B0604020202020204" pitchFamily="34" charset="0"/>
                        </a:rPr>
                        <a:t>일</a:t>
                      </a: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D9D9D9"/>
                    </a:solidFill>
                  </a:tcPr>
                </a:tc>
                <a:tc>
                  <a:txBody>
                    <a:bodyPr/>
                    <a:lstStyle/>
                    <a:p>
                      <a:pPr algn="ctr" rtl="0" fontAlgn="b"/>
                      <a:r>
                        <a:rPr lang="en-US" altLang="ko-KR" sz="100" b="1">
                          <a:solidFill>
                            <a:srgbClr val="000000"/>
                          </a:solidFill>
                          <a:effectLst/>
                          <a:latin typeface="Arial" panose="020B0604020202020204" pitchFamily="34" charset="0"/>
                        </a:rPr>
                        <a:t>28</a:t>
                      </a:r>
                      <a:r>
                        <a:rPr lang="ko-KR" altLang="en-US" sz="100" b="1">
                          <a:solidFill>
                            <a:srgbClr val="000000"/>
                          </a:solidFill>
                          <a:effectLst/>
                          <a:latin typeface="Arial" panose="020B0604020202020204" pitchFamily="34" charset="0"/>
                        </a:rPr>
                        <a:t>일</a:t>
                      </a: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D9D9D9"/>
                    </a:solidFill>
                  </a:tcPr>
                </a:tc>
                <a:tc>
                  <a:txBody>
                    <a:bodyPr/>
                    <a:lstStyle/>
                    <a:p>
                      <a:pPr algn="ctr" rtl="0" fontAlgn="b"/>
                      <a:r>
                        <a:rPr lang="en-US" altLang="ko-KR" sz="100" b="1">
                          <a:solidFill>
                            <a:srgbClr val="000000"/>
                          </a:solidFill>
                          <a:effectLst/>
                          <a:latin typeface="Arial" panose="020B0604020202020204" pitchFamily="34" charset="0"/>
                        </a:rPr>
                        <a:t>29</a:t>
                      </a:r>
                      <a:r>
                        <a:rPr lang="ko-KR" altLang="en-US" sz="100" b="1">
                          <a:solidFill>
                            <a:srgbClr val="000000"/>
                          </a:solidFill>
                          <a:effectLst/>
                          <a:latin typeface="Arial" panose="020B0604020202020204" pitchFamily="34" charset="0"/>
                        </a:rPr>
                        <a:t>일</a:t>
                      </a: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D9D9D9"/>
                    </a:solidFill>
                  </a:tcPr>
                </a:tc>
                <a:tc>
                  <a:txBody>
                    <a:bodyPr/>
                    <a:lstStyle/>
                    <a:p>
                      <a:pPr algn="ctr" rtl="0" fontAlgn="b"/>
                      <a:r>
                        <a:rPr lang="en-US" altLang="ko-KR" sz="100" b="1">
                          <a:solidFill>
                            <a:srgbClr val="000000"/>
                          </a:solidFill>
                          <a:effectLst/>
                          <a:latin typeface="Arial" panose="020B0604020202020204" pitchFamily="34" charset="0"/>
                        </a:rPr>
                        <a:t>30</a:t>
                      </a:r>
                      <a:r>
                        <a:rPr lang="ko-KR" altLang="en-US" sz="100" b="1">
                          <a:solidFill>
                            <a:srgbClr val="000000"/>
                          </a:solidFill>
                          <a:effectLst/>
                          <a:latin typeface="Arial" panose="020B0604020202020204" pitchFamily="34" charset="0"/>
                        </a:rPr>
                        <a:t>일</a:t>
                      </a: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D9D9D9"/>
                    </a:solidFill>
                  </a:tcPr>
                </a:tc>
                <a:tc>
                  <a:txBody>
                    <a:bodyPr/>
                    <a:lstStyle/>
                    <a:p>
                      <a:pPr algn="ctr" rtl="0" fontAlgn="b"/>
                      <a:r>
                        <a:rPr lang="en-US" altLang="ko-KR" sz="100" b="1">
                          <a:solidFill>
                            <a:srgbClr val="000000"/>
                          </a:solidFill>
                          <a:effectLst/>
                          <a:latin typeface="Arial" panose="020B0604020202020204" pitchFamily="34" charset="0"/>
                        </a:rPr>
                        <a:t>31</a:t>
                      </a:r>
                      <a:r>
                        <a:rPr lang="ko-KR" altLang="en-US" sz="100" b="1">
                          <a:solidFill>
                            <a:srgbClr val="000000"/>
                          </a:solidFill>
                          <a:effectLst/>
                          <a:latin typeface="Arial" panose="020B0604020202020204" pitchFamily="34" charset="0"/>
                        </a:rPr>
                        <a:t>일</a:t>
                      </a: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D9D9D9"/>
                    </a:solidFill>
                  </a:tcPr>
                </a:tc>
                <a:tc>
                  <a:txBody>
                    <a:bodyPr/>
                    <a:lstStyle/>
                    <a:p>
                      <a:pPr algn="ctr" rtl="0" fontAlgn="b"/>
                      <a:r>
                        <a:rPr lang="en-US" altLang="ko-KR" sz="100" b="1">
                          <a:solidFill>
                            <a:srgbClr val="000000"/>
                          </a:solidFill>
                          <a:effectLst/>
                          <a:latin typeface="Arial" panose="020B0604020202020204" pitchFamily="34" charset="0"/>
                        </a:rPr>
                        <a:t>1</a:t>
                      </a:r>
                      <a:r>
                        <a:rPr lang="ko-KR" altLang="en-US" sz="100" b="1">
                          <a:solidFill>
                            <a:srgbClr val="000000"/>
                          </a:solidFill>
                          <a:effectLst/>
                          <a:latin typeface="Arial" panose="020B0604020202020204" pitchFamily="34" charset="0"/>
                        </a:rPr>
                        <a:t>일</a:t>
                      </a: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D9D9D9"/>
                    </a:solidFill>
                  </a:tcPr>
                </a:tc>
                <a:tc>
                  <a:txBody>
                    <a:bodyPr/>
                    <a:lstStyle/>
                    <a:p>
                      <a:pPr algn="ctr" rtl="0" fontAlgn="b"/>
                      <a:r>
                        <a:rPr lang="en-US" altLang="ko-KR" sz="100" b="1">
                          <a:solidFill>
                            <a:srgbClr val="000000"/>
                          </a:solidFill>
                          <a:effectLst/>
                          <a:latin typeface="Arial" panose="020B0604020202020204" pitchFamily="34" charset="0"/>
                        </a:rPr>
                        <a:t>2</a:t>
                      </a:r>
                      <a:r>
                        <a:rPr lang="ko-KR" altLang="en-US" sz="100" b="1">
                          <a:solidFill>
                            <a:srgbClr val="000000"/>
                          </a:solidFill>
                          <a:effectLst/>
                          <a:latin typeface="Arial" panose="020B0604020202020204" pitchFamily="34" charset="0"/>
                        </a:rPr>
                        <a:t>일</a:t>
                      </a: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D9D9D9"/>
                    </a:solidFill>
                  </a:tcPr>
                </a:tc>
                <a:tc>
                  <a:txBody>
                    <a:bodyPr/>
                    <a:lstStyle/>
                    <a:p>
                      <a:pPr algn="ctr" rtl="0" fontAlgn="b"/>
                      <a:r>
                        <a:rPr lang="en-US" altLang="ko-KR" sz="100" b="1">
                          <a:solidFill>
                            <a:srgbClr val="000000"/>
                          </a:solidFill>
                          <a:effectLst/>
                          <a:latin typeface="Arial" panose="020B0604020202020204" pitchFamily="34" charset="0"/>
                        </a:rPr>
                        <a:t>3</a:t>
                      </a:r>
                      <a:r>
                        <a:rPr lang="ko-KR" altLang="en-US" sz="100" b="1">
                          <a:solidFill>
                            <a:srgbClr val="000000"/>
                          </a:solidFill>
                          <a:effectLst/>
                          <a:latin typeface="Arial" panose="020B0604020202020204" pitchFamily="34" charset="0"/>
                        </a:rPr>
                        <a:t>일</a:t>
                      </a: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D9D9D9"/>
                    </a:solidFill>
                  </a:tcPr>
                </a:tc>
                <a:tc>
                  <a:txBody>
                    <a:bodyPr/>
                    <a:lstStyle/>
                    <a:p>
                      <a:pPr algn="ctr" rtl="0" fontAlgn="b"/>
                      <a:r>
                        <a:rPr lang="en-US" altLang="ko-KR" sz="100" b="1">
                          <a:solidFill>
                            <a:srgbClr val="000000"/>
                          </a:solidFill>
                          <a:effectLst/>
                          <a:latin typeface="Arial" panose="020B0604020202020204" pitchFamily="34" charset="0"/>
                        </a:rPr>
                        <a:t>4</a:t>
                      </a:r>
                      <a:r>
                        <a:rPr lang="ko-KR" altLang="en-US" sz="100" b="1">
                          <a:solidFill>
                            <a:srgbClr val="000000"/>
                          </a:solidFill>
                          <a:effectLst/>
                          <a:latin typeface="Arial" panose="020B0604020202020204" pitchFamily="34" charset="0"/>
                        </a:rPr>
                        <a:t>일</a:t>
                      </a: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D9D9D9"/>
                    </a:solidFill>
                  </a:tcPr>
                </a:tc>
                <a:tc>
                  <a:txBody>
                    <a:bodyPr/>
                    <a:lstStyle/>
                    <a:p>
                      <a:pPr algn="ctr" rtl="0" fontAlgn="b"/>
                      <a:r>
                        <a:rPr lang="en-US" altLang="ko-KR" sz="100" b="1">
                          <a:solidFill>
                            <a:srgbClr val="000000"/>
                          </a:solidFill>
                          <a:effectLst/>
                          <a:latin typeface="Arial" panose="020B0604020202020204" pitchFamily="34" charset="0"/>
                        </a:rPr>
                        <a:t>5</a:t>
                      </a:r>
                      <a:r>
                        <a:rPr lang="ko-KR" altLang="en-US" sz="100" b="1">
                          <a:solidFill>
                            <a:srgbClr val="000000"/>
                          </a:solidFill>
                          <a:effectLst/>
                          <a:latin typeface="Arial" panose="020B0604020202020204" pitchFamily="34" charset="0"/>
                        </a:rPr>
                        <a:t>일</a:t>
                      </a: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D9D9D9"/>
                    </a:solidFill>
                  </a:tcPr>
                </a:tc>
                <a:tc>
                  <a:txBody>
                    <a:bodyPr/>
                    <a:lstStyle/>
                    <a:p>
                      <a:pPr algn="ctr" rtl="0" fontAlgn="b"/>
                      <a:r>
                        <a:rPr lang="en-US" altLang="ko-KR" sz="100" b="1">
                          <a:solidFill>
                            <a:srgbClr val="000000"/>
                          </a:solidFill>
                          <a:effectLst/>
                          <a:latin typeface="Arial" panose="020B0604020202020204" pitchFamily="34" charset="0"/>
                        </a:rPr>
                        <a:t>6</a:t>
                      </a:r>
                      <a:r>
                        <a:rPr lang="ko-KR" altLang="en-US" sz="100" b="1">
                          <a:solidFill>
                            <a:srgbClr val="000000"/>
                          </a:solidFill>
                          <a:effectLst/>
                          <a:latin typeface="Arial" panose="020B0604020202020204" pitchFamily="34" charset="0"/>
                        </a:rPr>
                        <a:t>일</a:t>
                      </a: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D9D9D9"/>
                    </a:solidFill>
                  </a:tcPr>
                </a:tc>
                <a:tc>
                  <a:txBody>
                    <a:bodyPr/>
                    <a:lstStyle/>
                    <a:p>
                      <a:pPr algn="ctr" rtl="0" fontAlgn="b"/>
                      <a:r>
                        <a:rPr lang="en-US" altLang="ko-KR" sz="100" b="1">
                          <a:solidFill>
                            <a:srgbClr val="000000"/>
                          </a:solidFill>
                          <a:effectLst/>
                          <a:latin typeface="Arial" panose="020B0604020202020204" pitchFamily="34" charset="0"/>
                        </a:rPr>
                        <a:t>7</a:t>
                      </a:r>
                      <a:r>
                        <a:rPr lang="ko-KR" altLang="en-US" sz="100" b="1">
                          <a:solidFill>
                            <a:srgbClr val="000000"/>
                          </a:solidFill>
                          <a:effectLst/>
                          <a:latin typeface="Arial" panose="020B0604020202020204" pitchFamily="34" charset="0"/>
                        </a:rPr>
                        <a:t>일</a:t>
                      </a: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D9D9D9"/>
                    </a:solidFill>
                  </a:tcPr>
                </a:tc>
                <a:tc>
                  <a:txBody>
                    <a:bodyPr/>
                    <a:lstStyle/>
                    <a:p>
                      <a:pPr algn="ctr" rtl="0" fontAlgn="b"/>
                      <a:r>
                        <a:rPr lang="en-US" altLang="ko-KR" sz="100" b="1">
                          <a:solidFill>
                            <a:srgbClr val="000000"/>
                          </a:solidFill>
                          <a:effectLst/>
                          <a:latin typeface="Arial" panose="020B0604020202020204" pitchFamily="34" charset="0"/>
                        </a:rPr>
                        <a:t>8</a:t>
                      </a:r>
                      <a:r>
                        <a:rPr lang="ko-KR" altLang="en-US" sz="100" b="1">
                          <a:solidFill>
                            <a:srgbClr val="000000"/>
                          </a:solidFill>
                          <a:effectLst/>
                          <a:latin typeface="Arial" panose="020B0604020202020204" pitchFamily="34" charset="0"/>
                        </a:rPr>
                        <a:t>일</a:t>
                      </a: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D9D9D9"/>
                    </a:solidFill>
                  </a:tcPr>
                </a:tc>
                <a:tc>
                  <a:txBody>
                    <a:bodyPr/>
                    <a:lstStyle/>
                    <a:p>
                      <a:pPr algn="ctr" rtl="0" fontAlgn="b"/>
                      <a:r>
                        <a:rPr lang="en-US" altLang="ko-KR" sz="100" b="1">
                          <a:solidFill>
                            <a:srgbClr val="000000"/>
                          </a:solidFill>
                          <a:effectLst/>
                          <a:latin typeface="Arial" panose="020B0604020202020204" pitchFamily="34" charset="0"/>
                        </a:rPr>
                        <a:t>9</a:t>
                      </a:r>
                      <a:r>
                        <a:rPr lang="ko-KR" altLang="en-US" sz="100" b="1">
                          <a:solidFill>
                            <a:srgbClr val="000000"/>
                          </a:solidFill>
                          <a:effectLst/>
                          <a:latin typeface="Arial" panose="020B0604020202020204" pitchFamily="34" charset="0"/>
                        </a:rPr>
                        <a:t>일</a:t>
                      </a: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D9D9D9"/>
                    </a:solidFill>
                  </a:tcPr>
                </a:tc>
                <a:tc>
                  <a:txBody>
                    <a:bodyPr/>
                    <a:lstStyle/>
                    <a:p>
                      <a:pPr algn="ctr" rtl="0" fontAlgn="b"/>
                      <a:r>
                        <a:rPr lang="en-US" altLang="ko-KR" sz="100" b="1">
                          <a:solidFill>
                            <a:srgbClr val="000000"/>
                          </a:solidFill>
                          <a:effectLst/>
                          <a:latin typeface="Arial" panose="020B0604020202020204" pitchFamily="34" charset="0"/>
                        </a:rPr>
                        <a:t>10</a:t>
                      </a:r>
                      <a:r>
                        <a:rPr lang="ko-KR" altLang="en-US" sz="100" b="1">
                          <a:solidFill>
                            <a:srgbClr val="000000"/>
                          </a:solidFill>
                          <a:effectLst/>
                          <a:latin typeface="Arial" panose="020B0604020202020204" pitchFamily="34" charset="0"/>
                        </a:rPr>
                        <a:t>일</a:t>
                      </a: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D9D9D9"/>
                    </a:solidFill>
                  </a:tcPr>
                </a:tc>
                <a:tc>
                  <a:txBody>
                    <a:bodyPr/>
                    <a:lstStyle/>
                    <a:p>
                      <a:pPr algn="ctr" rtl="0" fontAlgn="b"/>
                      <a:r>
                        <a:rPr lang="en-US" altLang="ko-KR" sz="100" b="1">
                          <a:solidFill>
                            <a:srgbClr val="000000"/>
                          </a:solidFill>
                          <a:effectLst/>
                          <a:latin typeface="Arial" panose="020B0604020202020204" pitchFamily="34" charset="0"/>
                        </a:rPr>
                        <a:t>11</a:t>
                      </a:r>
                      <a:r>
                        <a:rPr lang="ko-KR" altLang="en-US" sz="100" b="1">
                          <a:solidFill>
                            <a:srgbClr val="000000"/>
                          </a:solidFill>
                          <a:effectLst/>
                          <a:latin typeface="Arial" panose="020B0604020202020204" pitchFamily="34" charset="0"/>
                        </a:rPr>
                        <a:t>일</a:t>
                      </a: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D9D9D9"/>
                    </a:solidFill>
                  </a:tcPr>
                </a:tc>
                <a:tc>
                  <a:txBody>
                    <a:bodyPr/>
                    <a:lstStyle/>
                    <a:p>
                      <a:pPr algn="ctr" rtl="0" fontAlgn="b"/>
                      <a:r>
                        <a:rPr lang="en-US" altLang="ko-KR" sz="100" b="1">
                          <a:solidFill>
                            <a:srgbClr val="000000"/>
                          </a:solidFill>
                          <a:effectLst/>
                          <a:latin typeface="Arial" panose="020B0604020202020204" pitchFamily="34" charset="0"/>
                        </a:rPr>
                        <a:t>12</a:t>
                      </a:r>
                      <a:r>
                        <a:rPr lang="ko-KR" altLang="en-US" sz="100" b="1">
                          <a:solidFill>
                            <a:srgbClr val="000000"/>
                          </a:solidFill>
                          <a:effectLst/>
                          <a:latin typeface="Arial" panose="020B0604020202020204" pitchFamily="34" charset="0"/>
                        </a:rPr>
                        <a:t>일</a:t>
                      </a: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D9D9D9"/>
                    </a:solidFill>
                  </a:tcPr>
                </a:tc>
                <a:extLst>
                  <a:ext uri="{0D108BD9-81ED-4DB2-BD59-A6C34878D82A}">
                    <a16:rowId xmlns:a16="http://schemas.microsoft.com/office/drawing/2014/main" val="2452679571"/>
                  </a:ext>
                </a:extLst>
              </a:tr>
              <a:tr h="36347">
                <a:tc rowSpan="15">
                  <a:txBody>
                    <a:bodyPr/>
                    <a:lstStyle/>
                    <a:p>
                      <a:pPr algn="ctr" rtl="0" fontAlgn="b"/>
                      <a:r>
                        <a:rPr lang="ko-KR" altLang="en-US" sz="100" b="1">
                          <a:solidFill>
                            <a:srgbClr val="000000"/>
                          </a:solidFill>
                          <a:effectLst/>
                          <a:latin typeface="Arial" panose="020B0604020202020204" pitchFamily="34" charset="0"/>
                        </a:rPr>
                        <a:t>기획</a:t>
                      </a:r>
                    </a:p>
                  </a:txBody>
                  <a:tcPr marL="2245" marR="2245" marT="1496" marB="1496" anchor="b">
                    <a:lnL w="7620" cap="flat" cmpd="sng" algn="ctr">
                      <a:solidFill>
                        <a:srgbClr val="000000"/>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2F2F2"/>
                    </a:solidFill>
                  </a:tcPr>
                </a:tc>
                <a:tc>
                  <a:txBody>
                    <a:bodyPr/>
                    <a:lstStyle/>
                    <a:p>
                      <a:pPr algn="ctr" rtl="0" fontAlgn="b"/>
                      <a:r>
                        <a:rPr lang="ko-KR" altLang="en-US" sz="100" b="1">
                          <a:solidFill>
                            <a:srgbClr val="000000"/>
                          </a:solidFill>
                          <a:effectLst/>
                        </a:rPr>
                        <a:t>프로젝트 주제 선정</a:t>
                      </a: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algn="ctr" rtl="0" fontAlgn="b"/>
                      <a:r>
                        <a:rPr lang="ko-KR" altLang="en-US" sz="100" b="0">
                          <a:solidFill>
                            <a:srgbClr val="000000"/>
                          </a:solidFill>
                          <a:effectLst/>
                          <a:latin typeface="Arial" panose="020B0604020202020204" pitchFamily="34" charset="0"/>
                        </a:rPr>
                        <a:t>모두</a:t>
                      </a: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0000"/>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989117034"/>
                  </a:ext>
                </a:extLst>
              </a:tr>
              <a:tr h="34753">
                <a:tc vMerge="1">
                  <a:txBody>
                    <a:bodyPr/>
                    <a:lstStyle/>
                    <a:p>
                      <a:pPr latinLnBrk="1"/>
                      <a:endParaRPr lang="ko-KR" altLang="en-US"/>
                    </a:p>
                  </a:txBody>
                  <a:tcPr/>
                </a:tc>
                <a:tc>
                  <a:txBody>
                    <a:bodyPr/>
                    <a:lstStyle/>
                    <a:p>
                      <a:pPr algn="ctr" rtl="0" fontAlgn="b"/>
                      <a:r>
                        <a:rPr lang="ko-KR" altLang="en-US" sz="100" b="1">
                          <a:solidFill>
                            <a:srgbClr val="000000"/>
                          </a:solidFill>
                          <a:effectLst/>
                        </a:rPr>
                        <a:t>화면설계서 작성</a:t>
                      </a: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algn="ctr" rtl="0" fontAlgn="b"/>
                      <a:r>
                        <a:rPr lang="ko-KR" altLang="en-US" sz="100" b="0">
                          <a:solidFill>
                            <a:srgbClr val="000000"/>
                          </a:solidFill>
                          <a:effectLst/>
                          <a:latin typeface="Arial" panose="020B0604020202020204" pitchFamily="34" charset="0"/>
                        </a:rPr>
                        <a:t>김혜원</a:t>
                      </a: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CCC00"/>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CCC00"/>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CCC00"/>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CCC00"/>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CCC00"/>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4105745511"/>
                  </a:ext>
                </a:extLst>
              </a:tr>
              <a:tr h="34753">
                <a:tc vMerge="1">
                  <a:txBody>
                    <a:bodyPr/>
                    <a:lstStyle/>
                    <a:p>
                      <a:pPr latinLnBrk="1"/>
                      <a:endParaRPr lang="ko-KR" altLang="en-US"/>
                    </a:p>
                  </a:txBody>
                  <a:tcPr/>
                </a:tc>
                <a:tc>
                  <a:txBody>
                    <a:bodyPr/>
                    <a:lstStyle/>
                    <a:p>
                      <a:pPr algn="ctr" rtl="0" fontAlgn="b"/>
                      <a:r>
                        <a:rPr lang="ko-KR" altLang="en-US" sz="100" b="1">
                          <a:solidFill>
                            <a:srgbClr val="000000"/>
                          </a:solidFill>
                          <a:effectLst/>
                        </a:rPr>
                        <a:t>화면설계서 보완</a:t>
                      </a: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algn="ctr" rtl="0" fontAlgn="b"/>
                      <a:r>
                        <a:rPr lang="ko-KR" altLang="en-US" sz="100" b="0">
                          <a:solidFill>
                            <a:srgbClr val="000000"/>
                          </a:solidFill>
                          <a:effectLst/>
                          <a:latin typeface="Arial" panose="020B0604020202020204" pitchFamily="34" charset="0"/>
                        </a:rPr>
                        <a:t>모두</a:t>
                      </a: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0000"/>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0000"/>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0000"/>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0000"/>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0000"/>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3981867419"/>
                  </a:ext>
                </a:extLst>
              </a:tr>
              <a:tr h="34753">
                <a:tc vMerge="1">
                  <a:txBody>
                    <a:bodyPr/>
                    <a:lstStyle/>
                    <a:p>
                      <a:pPr latinLnBrk="1"/>
                      <a:endParaRPr lang="ko-KR" altLang="en-US"/>
                    </a:p>
                  </a:txBody>
                  <a:tcPr/>
                </a:tc>
                <a:tc>
                  <a:txBody>
                    <a:bodyPr/>
                    <a:lstStyle/>
                    <a:p>
                      <a:pPr algn="ctr" rtl="0" fontAlgn="b"/>
                      <a:r>
                        <a:rPr lang="ko-KR" altLang="en-US" sz="100" b="1">
                          <a:solidFill>
                            <a:srgbClr val="000000"/>
                          </a:solidFill>
                          <a:effectLst/>
                        </a:rPr>
                        <a:t>프로토타이핑 툴</a:t>
                      </a:r>
                      <a:r>
                        <a:rPr lang="en-US" altLang="ko-KR" sz="100" b="1">
                          <a:solidFill>
                            <a:srgbClr val="000000"/>
                          </a:solidFill>
                          <a:effectLst/>
                        </a:rPr>
                        <a:t>(oven)</a:t>
                      </a: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algn="ctr" rtl="0" fontAlgn="b"/>
                      <a:r>
                        <a:rPr lang="ko-KR" altLang="en-US" sz="100" b="0">
                          <a:solidFill>
                            <a:srgbClr val="000000"/>
                          </a:solidFill>
                          <a:effectLst/>
                          <a:latin typeface="Arial" panose="020B0604020202020204" pitchFamily="34" charset="0"/>
                        </a:rPr>
                        <a:t>윤연오</a:t>
                      </a:r>
                      <a:r>
                        <a:rPr lang="en-US" altLang="ko-KR" sz="100" b="0">
                          <a:solidFill>
                            <a:srgbClr val="000000"/>
                          </a:solidFill>
                          <a:effectLst/>
                          <a:latin typeface="Arial" panose="020B0604020202020204" pitchFamily="34" charset="0"/>
                        </a:rPr>
                        <a:t>/</a:t>
                      </a:r>
                      <a:r>
                        <a:rPr lang="ko-KR" altLang="en-US" sz="100" b="0">
                          <a:solidFill>
                            <a:srgbClr val="000000"/>
                          </a:solidFill>
                          <a:effectLst/>
                          <a:latin typeface="Arial" panose="020B0604020202020204" pitchFamily="34" charset="0"/>
                        </a:rPr>
                        <a:t>이은지</a:t>
                      </a:r>
                      <a:r>
                        <a:rPr lang="en-US" altLang="ko-KR" sz="100" b="0">
                          <a:solidFill>
                            <a:srgbClr val="000000"/>
                          </a:solidFill>
                          <a:effectLst/>
                          <a:latin typeface="Arial" panose="020B0604020202020204" pitchFamily="34" charset="0"/>
                        </a:rPr>
                        <a:t>/</a:t>
                      </a:r>
                      <a:r>
                        <a:rPr lang="ko-KR" altLang="en-US" sz="100" b="0">
                          <a:solidFill>
                            <a:srgbClr val="000000"/>
                          </a:solidFill>
                          <a:effectLst/>
                          <a:latin typeface="Arial" panose="020B0604020202020204" pitchFamily="34" charset="0"/>
                        </a:rPr>
                        <a:t>정지수</a:t>
                      </a: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0611F2"/>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0611F2"/>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0611F2"/>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0611F2"/>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102902862"/>
                  </a:ext>
                </a:extLst>
              </a:tr>
              <a:tr h="34753">
                <a:tc vMerge="1">
                  <a:txBody>
                    <a:bodyPr/>
                    <a:lstStyle/>
                    <a:p>
                      <a:pPr latinLnBrk="1"/>
                      <a:endParaRPr lang="ko-KR" altLang="en-US"/>
                    </a:p>
                  </a:txBody>
                  <a:tcPr/>
                </a:tc>
                <a:tc>
                  <a:txBody>
                    <a:bodyPr/>
                    <a:lstStyle/>
                    <a:p>
                      <a:pPr algn="ctr" rtl="0" fontAlgn="b"/>
                      <a:r>
                        <a:rPr lang="ko-KR" altLang="en-US" sz="100" b="1">
                          <a:solidFill>
                            <a:srgbClr val="000000"/>
                          </a:solidFill>
                          <a:effectLst/>
                        </a:rPr>
                        <a:t>일정표 작성</a:t>
                      </a: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algn="ctr" rtl="0" fontAlgn="b"/>
                      <a:r>
                        <a:rPr lang="ko-KR" altLang="en-US" sz="100" b="0">
                          <a:solidFill>
                            <a:srgbClr val="000000"/>
                          </a:solidFill>
                          <a:effectLst/>
                          <a:latin typeface="Arial" panose="020B0604020202020204" pitchFamily="34" charset="0"/>
                        </a:rPr>
                        <a:t>윤연오</a:t>
                      </a: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00"/>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00"/>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3321234638"/>
                  </a:ext>
                </a:extLst>
              </a:tr>
              <a:tr h="36347">
                <a:tc vMerge="1">
                  <a:txBody>
                    <a:bodyPr/>
                    <a:lstStyle/>
                    <a:p>
                      <a:pPr latinLnBrk="1"/>
                      <a:endParaRPr lang="ko-KR" altLang="en-US"/>
                    </a:p>
                  </a:txBody>
                  <a:tcPr/>
                </a:tc>
                <a:tc>
                  <a:txBody>
                    <a:bodyPr/>
                    <a:lstStyle/>
                    <a:p>
                      <a:pPr algn="ctr" rtl="0" fontAlgn="b"/>
                      <a:r>
                        <a:rPr lang="ko-KR" altLang="en-US" sz="100" b="1">
                          <a:solidFill>
                            <a:srgbClr val="000000"/>
                          </a:solidFill>
                          <a:effectLst/>
                        </a:rPr>
                        <a:t>업무 </a:t>
                      </a:r>
                      <a:r>
                        <a:rPr lang="en-US" sz="100" b="1">
                          <a:solidFill>
                            <a:srgbClr val="000000"/>
                          </a:solidFill>
                          <a:effectLst/>
                        </a:rPr>
                        <a:t>List Up</a:t>
                      </a: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algn="ctr" rtl="0" fontAlgn="b"/>
                      <a:r>
                        <a:rPr lang="ko-KR" altLang="en-US" sz="100" b="0">
                          <a:solidFill>
                            <a:srgbClr val="000000"/>
                          </a:solidFill>
                          <a:effectLst/>
                          <a:latin typeface="Arial" panose="020B0604020202020204" pitchFamily="34" charset="0"/>
                        </a:rPr>
                        <a:t>모두</a:t>
                      </a: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0000"/>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0000"/>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1595372346"/>
                  </a:ext>
                </a:extLst>
              </a:tr>
              <a:tr h="34753">
                <a:tc vMerge="1">
                  <a:txBody>
                    <a:bodyPr/>
                    <a:lstStyle/>
                    <a:p>
                      <a:pPr latinLnBrk="1"/>
                      <a:endParaRPr lang="ko-KR" altLang="en-US"/>
                    </a:p>
                  </a:txBody>
                  <a:tcPr/>
                </a:tc>
                <a:tc>
                  <a:txBody>
                    <a:bodyPr/>
                    <a:lstStyle/>
                    <a:p>
                      <a:pPr algn="ctr" rtl="0" fontAlgn="b"/>
                      <a:r>
                        <a:rPr lang="ko-KR" altLang="en-US" sz="100" b="1">
                          <a:solidFill>
                            <a:srgbClr val="000000"/>
                          </a:solidFill>
                          <a:effectLst/>
                        </a:rPr>
                        <a:t>밴치마킹</a:t>
                      </a: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algn="ctr" rtl="0" fontAlgn="b"/>
                      <a:r>
                        <a:rPr lang="ko-KR" altLang="en-US" sz="100" b="0">
                          <a:solidFill>
                            <a:srgbClr val="000000"/>
                          </a:solidFill>
                          <a:effectLst/>
                          <a:latin typeface="Arial" panose="020B0604020202020204" pitchFamily="34" charset="0"/>
                        </a:rPr>
                        <a:t>모두</a:t>
                      </a: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0000"/>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3818817843"/>
                  </a:ext>
                </a:extLst>
              </a:tr>
              <a:tr h="34753">
                <a:tc vMerge="1">
                  <a:txBody>
                    <a:bodyPr/>
                    <a:lstStyle/>
                    <a:p>
                      <a:pPr latinLnBrk="1"/>
                      <a:endParaRPr lang="ko-KR" altLang="en-US"/>
                    </a:p>
                  </a:txBody>
                  <a:tcPr/>
                </a:tc>
                <a:tc>
                  <a:txBody>
                    <a:bodyPr/>
                    <a:lstStyle/>
                    <a:p>
                      <a:pPr algn="ctr" rtl="0" fontAlgn="b"/>
                      <a:r>
                        <a:rPr lang="ko-KR" altLang="en-US" sz="100" b="1">
                          <a:solidFill>
                            <a:srgbClr val="000000"/>
                          </a:solidFill>
                          <a:effectLst/>
                        </a:rPr>
                        <a:t>업무 공유 및 아이디어 회의</a:t>
                      </a: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algn="ctr" rtl="0" fontAlgn="b"/>
                      <a:r>
                        <a:rPr lang="ko-KR" altLang="en-US" sz="100" b="0">
                          <a:solidFill>
                            <a:srgbClr val="000000"/>
                          </a:solidFill>
                          <a:effectLst/>
                          <a:latin typeface="Arial" panose="020B0604020202020204" pitchFamily="34" charset="0"/>
                        </a:rPr>
                        <a:t>모두</a:t>
                      </a: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0000"/>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0000"/>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0000"/>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0000"/>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0000"/>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948794132"/>
                  </a:ext>
                </a:extLst>
              </a:tr>
              <a:tr h="34753">
                <a:tc vMerge="1">
                  <a:txBody>
                    <a:bodyPr/>
                    <a:lstStyle/>
                    <a:p>
                      <a:pPr latinLnBrk="1"/>
                      <a:endParaRPr lang="ko-KR" altLang="en-US"/>
                    </a:p>
                  </a:txBody>
                  <a:tcPr/>
                </a:tc>
                <a:tc>
                  <a:txBody>
                    <a:bodyPr/>
                    <a:lstStyle/>
                    <a:p>
                      <a:pPr algn="ctr" rtl="0" fontAlgn="b"/>
                      <a:r>
                        <a:rPr lang="ko-KR" altLang="en-US" sz="100" b="1">
                          <a:solidFill>
                            <a:srgbClr val="000000"/>
                          </a:solidFill>
                          <a:effectLst/>
                        </a:rPr>
                        <a:t>기능 및 정책 정의서 작성</a:t>
                      </a: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algn="ctr" rtl="0" fontAlgn="b"/>
                      <a:r>
                        <a:rPr lang="ko-KR" altLang="en-US" sz="100" b="0">
                          <a:solidFill>
                            <a:srgbClr val="000000"/>
                          </a:solidFill>
                          <a:effectLst/>
                          <a:latin typeface="Arial" panose="020B0604020202020204" pitchFamily="34" charset="0"/>
                        </a:rPr>
                        <a:t>김혜원</a:t>
                      </a: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BBC04"/>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BBC04"/>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BBC04"/>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BBC04"/>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BBC04"/>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BBC04"/>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BBC04"/>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3640445257"/>
                  </a:ext>
                </a:extLst>
              </a:tr>
              <a:tr h="34753">
                <a:tc vMerge="1">
                  <a:txBody>
                    <a:bodyPr/>
                    <a:lstStyle/>
                    <a:p>
                      <a:pPr latinLnBrk="1"/>
                      <a:endParaRPr lang="ko-KR" altLang="en-US"/>
                    </a:p>
                  </a:txBody>
                  <a:tcPr/>
                </a:tc>
                <a:tc>
                  <a:txBody>
                    <a:bodyPr/>
                    <a:lstStyle/>
                    <a:p>
                      <a:pPr algn="ctr" rtl="0" fontAlgn="b"/>
                      <a:r>
                        <a:rPr lang="ko-KR" altLang="en-US" sz="100" b="1">
                          <a:solidFill>
                            <a:srgbClr val="000000"/>
                          </a:solidFill>
                          <a:effectLst/>
                        </a:rPr>
                        <a:t>일정 산출 회의</a:t>
                      </a: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algn="ctr" rtl="0" fontAlgn="b"/>
                      <a:r>
                        <a:rPr lang="ko-KR" altLang="en-US" sz="100" b="0">
                          <a:solidFill>
                            <a:srgbClr val="000000"/>
                          </a:solidFill>
                          <a:effectLst/>
                          <a:latin typeface="Arial" panose="020B0604020202020204" pitchFamily="34" charset="0"/>
                        </a:rPr>
                        <a:t>모두</a:t>
                      </a: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0000"/>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0000"/>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0000"/>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0000"/>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0000"/>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3661807944"/>
                  </a:ext>
                </a:extLst>
              </a:tr>
              <a:tr h="34753">
                <a:tc vMerge="1">
                  <a:txBody>
                    <a:bodyPr/>
                    <a:lstStyle/>
                    <a:p>
                      <a:pPr latinLnBrk="1"/>
                      <a:endParaRPr lang="ko-KR" altLang="en-US"/>
                    </a:p>
                  </a:txBody>
                  <a:tcPr/>
                </a:tc>
                <a:tc>
                  <a:txBody>
                    <a:bodyPr/>
                    <a:lstStyle/>
                    <a:p>
                      <a:pPr algn="ctr" rtl="0" fontAlgn="b"/>
                      <a:r>
                        <a:rPr lang="ko-KR" altLang="en-US" sz="100" b="1">
                          <a:solidFill>
                            <a:srgbClr val="000000"/>
                          </a:solidFill>
                          <a:effectLst/>
                        </a:rPr>
                        <a:t>회의록 작성</a:t>
                      </a: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algn="ctr" rtl="0" fontAlgn="b"/>
                      <a:r>
                        <a:rPr lang="ko-KR" altLang="en-US" sz="100" b="0">
                          <a:solidFill>
                            <a:srgbClr val="000000"/>
                          </a:solidFill>
                          <a:effectLst/>
                          <a:latin typeface="Arial" panose="020B0604020202020204" pitchFamily="34" charset="0"/>
                        </a:rPr>
                        <a:t>김혜원</a:t>
                      </a: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CCC00"/>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CCC00"/>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CCC00"/>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CCC00"/>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4175264860"/>
                  </a:ext>
                </a:extLst>
              </a:tr>
              <a:tr h="34753">
                <a:tc vMerge="1">
                  <a:txBody>
                    <a:bodyPr/>
                    <a:lstStyle/>
                    <a:p>
                      <a:pPr latinLnBrk="1"/>
                      <a:endParaRPr lang="ko-KR" altLang="en-US"/>
                    </a:p>
                  </a:txBody>
                  <a:tcPr/>
                </a:tc>
                <a:tc>
                  <a:txBody>
                    <a:bodyPr/>
                    <a:lstStyle/>
                    <a:p>
                      <a:pPr algn="ctr" rtl="0" fontAlgn="b"/>
                      <a:r>
                        <a:rPr lang="ko-KR" altLang="en-US" sz="100" b="1">
                          <a:solidFill>
                            <a:srgbClr val="000000"/>
                          </a:solidFill>
                          <a:effectLst/>
                        </a:rPr>
                        <a:t>일정 산출</a:t>
                      </a: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algn="ctr" rtl="0" fontAlgn="b"/>
                      <a:r>
                        <a:rPr lang="ko-KR" altLang="en-US" sz="100" b="0">
                          <a:solidFill>
                            <a:srgbClr val="000000"/>
                          </a:solidFill>
                          <a:effectLst/>
                          <a:latin typeface="Arial" panose="020B0604020202020204" pitchFamily="34" charset="0"/>
                        </a:rPr>
                        <a:t>모두</a:t>
                      </a: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0000"/>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0000"/>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0000"/>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0000"/>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0000"/>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1115389157"/>
                  </a:ext>
                </a:extLst>
              </a:tr>
              <a:tr h="34753">
                <a:tc vMerge="1">
                  <a:txBody>
                    <a:bodyPr/>
                    <a:lstStyle/>
                    <a:p>
                      <a:pPr latinLnBrk="1"/>
                      <a:endParaRPr lang="ko-KR" altLang="en-US"/>
                    </a:p>
                  </a:txBody>
                  <a:tcPr/>
                </a:tc>
                <a:tc>
                  <a:txBody>
                    <a:bodyPr/>
                    <a:lstStyle/>
                    <a:p>
                      <a:pPr algn="ctr" rtl="0" fontAlgn="b"/>
                      <a:r>
                        <a:rPr lang="ko-KR" altLang="en-US" sz="100" b="1">
                          <a:solidFill>
                            <a:srgbClr val="000000"/>
                          </a:solidFill>
                          <a:effectLst/>
                        </a:rPr>
                        <a:t>스토리보드 작성</a:t>
                      </a: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algn="ctr" rtl="0" fontAlgn="b"/>
                      <a:r>
                        <a:rPr lang="ko-KR" altLang="en-US" sz="100" b="0">
                          <a:solidFill>
                            <a:srgbClr val="000000"/>
                          </a:solidFill>
                          <a:effectLst/>
                          <a:latin typeface="Arial" panose="020B0604020202020204" pitchFamily="34" charset="0"/>
                        </a:rPr>
                        <a:t>김혜원</a:t>
                      </a: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CCC00"/>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CCC00"/>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1873737376"/>
                  </a:ext>
                </a:extLst>
              </a:tr>
              <a:tr h="34753">
                <a:tc vMerge="1">
                  <a:txBody>
                    <a:bodyPr/>
                    <a:lstStyle/>
                    <a:p>
                      <a:pPr latinLnBrk="1"/>
                      <a:endParaRPr lang="ko-KR" altLang="en-US"/>
                    </a:p>
                  </a:txBody>
                  <a:tcPr/>
                </a:tc>
                <a:tc>
                  <a:txBody>
                    <a:bodyPr/>
                    <a:lstStyle/>
                    <a:p>
                      <a:pPr algn="ctr" rtl="0" fontAlgn="b"/>
                      <a:r>
                        <a:rPr lang="ko-KR" altLang="en-US" sz="100" b="1">
                          <a:solidFill>
                            <a:srgbClr val="000000"/>
                          </a:solidFill>
                          <a:effectLst/>
                        </a:rPr>
                        <a:t>스토리보드 작성 보완</a:t>
                      </a: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algn="ctr" rtl="0" fontAlgn="b"/>
                      <a:r>
                        <a:rPr lang="ko-KR" altLang="en-US" sz="100" b="0">
                          <a:solidFill>
                            <a:srgbClr val="000000"/>
                          </a:solidFill>
                          <a:effectLst/>
                          <a:latin typeface="Arial" panose="020B0604020202020204" pitchFamily="34" charset="0"/>
                        </a:rPr>
                        <a:t>모두</a:t>
                      </a: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0000"/>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0000"/>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359731031"/>
                  </a:ext>
                </a:extLst>
              </a:tr>
              <a:tr h="34753">
                <a:tc vMerge="1">
                  <a:txBody>
                    <a:bodyPr/>
                    <a:lstStyle/>
                    <a:p>
                      <a:pPr latinLnBrk="1"/>
                      <a:endParaRPr lang="ko-KR" altLang="en-US"/>
                    </a:p>
                  </a:txBody>
                  <a:tcPr/>
                </a:tc>
                <a:tc>
                  <a:txBody>
                    <a:bodyPr/>
                    <a:lstStyle/>
                    <a:p>
                      <a:pPr algn="ctr" rtl="0" fontAlgn="b"/>
                      <a:r>
                        <a:rPr lang="ko-KR" altLang="en-US" sz="100" b="1">
                          <a:solidFill>
                            <a:srgbClr val="000000"/>
                          </a:solidFill>
                          <a:effectLst/>
                        </a:rPr>
                        <a:t>기능 및 정책 정의서 작성 보완</a:t>
                      </a: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algn="ctr" rtl="0" fontAlgn="b"/>
                      <a:r>
                        <a:rPr lang="ko-KR" altLang="en-US" sz="100" b="0">
                          <a:solidFill>
                            <a:srgbClr val="000000"/>
                          </a:solidFill>
                          <a:effectLst/>
                          <a:latin typeface="Arial" panose="020B0604020202020204" pitchFamily="34" charset="0"/>
                        </a:rPr>
                        <a:t>모두</a:t>
                      </a: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0000"/>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0000"/>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3086047802"/>
                  </a:ext>
                </a:extLst>
              </a:tr>
              <a:tr h="34753">
                <a:tc rowSpan="28">
                  <a:txBody>
                    <a:bodyPr/>
                    <a:lstStyle/>
                    <a:p>
                      <a:pPr algn="ctr" rtl="0" fontAlgn="b"/>
                      <a:r>
                        <a:rPr lang="ko-KR" altLang="en-US" sz="100" b="1">
                          <a:solidFill>
                            <a:srgbClr val="000000"/>
                          </a:solidFill>
                          <a:effectLst/>
                          <a:latin typeface="Arial" panose="020B0604020202020204" pitchFamily="34" charset="0"/>
                        </a:rPr>
                        <a:t>프론트</a:t>
                      </a:r>
                    </a:p>
                  </a:txBody>
                  <a:tcPr marL="2245" marR="2245" marT="1496" marB="1496" anchor="b">
                    <a:lnL w="7620" cap="flat" cmpd="sng" algn="ctr">
                      <a:solidFill>
                        <a:srgbClr val="000000"/>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2F2F2"/>
                    </a:solidFill>
                  </a:tcPr>
                </a:tc>
                <a:tc>
                  <a:txBody>
                    <a:bodyPr/>
                    <a:lstStyle/>
                    <a:p>
                      <a:pPr algn="ctr" rtl="0" fontAlgn="b"/>
                      <a:r>
                        <a:rPr lang="ko-KR" altLang="en-US" sz="100" b="1">
                          <a:solidFill>
                            <a:srgbClr val="000000"/>
                          </a:solidFill>
                          <a:effectLst/>
                        </a:rPr>
                        <a:t>메인</a:t>
                      </a: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algn="ctr" rtl="0" fontAlgn="b"/>
                      <a:r>
                        <a:rPr lang="ko-KR" altLang="en-US" sz="100" b="0">
                          <a:solidFill>
                            <a:srgbClr val="000000"/>
                          </a:solidFill>
                          <a:effectLst/>
                          <a:latin typeface="Arial" panose="020B0604020202020204" pitchFamily="34" charset="0"/>
                        </a:rPr>
                        <a:t>이정민</a:t>
                      </a: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00FF00"/>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00FF00"/>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00FF00"/>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00FF00"/>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00FF00"/>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00FF00"/>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3490465934"/>
                  </a:ext>
                </a:extLst>
              </a:tr>
              <a:tr h="34753">
                <a:tc vMerge="1">
                  <a:txBody>
                    <a:bodyPr/>
                    <a:lstStyle/>
                    <a:p>
                      <a:pPr latinLnBrk="1"/>
                      <a:endParaRPr lang="ko-KR" altLang="en-US"/>
                    </a:p>
                  </a:txBody>
                  <a:tcPr/>
                </a:tc>
                <a:tc>
                  <a:txBody>
                    <a:bodyPr/>
                    <a:lstStyle/>
                    <a:p>
                      <a:pPr algn="ctr" rtl="0" fontAlgn="b"/>
                      <a:r>
                        <a:rPr lang="ko-KR" altLang="en-US" sz="100" b="1">
                          <a:solidFill>
                            <a:srgbClr val="000000"/>
                          </a:solidFill>
                          <a:effectLst/>
                        </a:rPr>
                        <a:t>메인 레이아웃</a:t>
                      </a: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algn="ctr" rtl="0" fontAlgn="b"/>
                      <a:r>
                        <a:rPr lang="ko-KR" altLang="en-US" sz="100" b="0">
                          <a:solidFill>
                            <a:srgbClr val="000000"/>
                          </a:solidFill>
                          <a:effectLst/>
                          <a:latin typeface="Arial" panose="020B0604020202020204" pitchFamily="34" charset="0"/>
                        </a:rPr>
                        <a:t>이정민</a:t>
                      </a: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00FF00"/>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00FF00"/>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00FF00"/>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00FF00"/>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00FF00"/>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00FF00"/>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1054055370"/>
                  </a:ext>
                </a:extLst>
              </a:tr>
              <a:tr h="34753">
                <a:tc vMerge="1">
                  <a:txBody>
                    <a:bodyPr/>
                    <a:lstStyle/>
                    <a:p>
                      <a:pPr latinLnBrk="1"/>
                      <a:endParaRPr lang="ko-KR" altLang="en-US"/>
                    </a:p>
                  </a:txBody>
                  <a:tcPr/>
                </a:tc>
                <a:tc>
                  <a:txBody>
                    <a:bodyPr/>
                    <a:lstStyle/>
                    <a:p>
                      <a:pPr algn="ctr" rtl="0" fontAlgn="b"/>
                      <a:r>
                        <a:rPr lang="ko-KR" altLang="en-US" sz="100" b="1">
                          <a:solidFill>
                            <a:srgbClr val="000000"/>
                          </a:solidFill>
                          <a:effectLst/>
                        </a:rPr>
                        <a:t>관리자 </a:t>
                      </a:r>
                      <a:r>
                        <a:rPr lang="en-US" altLang="ko-KR" sz="100" b="1">
                          <a:solidFill>
                            <a:srgbClr val="000000"/>
                          </a:solidFill>
                          <a:effectLst/>
                        </a:rPr>
                        <a:t>- </a:t>
                      </a:r>
                      <a:r>
                        <a:rPr lang="ko-KR" altLang="en-US" sz="100" b="1">
                          <a:solidFill>
                            <a:srgbClr val="000000"/>
                          </a:solidFill>
                          <a:effectLst/>
                        </a:rPr>
                        <a:t>멤버십</a:t>
                      </a: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algn="ctr" rtl="0" fontAlgn="b"/>
                      <a:r>
                        <a:rPr lang="ko-KR" altLang="en-US" sz="100" b="0">
                          <a:solidFill>
                            <a:srgbClr val="000000"/>
                          </a:solidFill>
                          <a:effectLst/>
                          <a:latin typeface="Arial" panose="020B0604020202020204" pitchFamily="34" charset="0"/>
                        </a:rPr>
                        <a:t>이정민</a:t>
                      </a: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00FF00"/>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00FF00"/>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00FF00"/>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00FF00"/>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00FF00"/>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00FF00"/>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2635318819"/>
                  </a:ext>
                </a:extLst>
              </a:tr>
              <a:tr h="34753">
                <a:tc vMerge="1">
                  <a:txBody>
                    <a:bodyPr/>
                    <a:lstStyle/>
                    <a:p>
                      <a:pPr latinLnBrk="1"/>
                      <a:endParaRPr lang="ko-KR" altLang="en-US"/>
                    </a:p>
                  </a:txBody>
                  <a:tcPr/>
                </a:tc>
                <a:tc>
                  <a:txBody>
                    <a:bodyPr/>
                    <a:lstStyle/>
                    <a:p>
                      <a:pPr algn="ctr" rtl="0" fontAlgn="b"/>
                      <a:r>
                        <a:rPr lang="ko-KR" altLang="en-US" sz="100" b="1">
                          <a:solidFill>
                            <a:srgbClr val="000000"/>
                          </a:solidFill>
                          <a:effectLst/>
                        </a:rPr>
                        <a:t>관리자 </a:t>
                      </a:r>
                      <a:r>
                        <a:rPr lang="en-US" altLang="ko-KR" sz="100" b="1">
                          <a:solidFill>
                            <a:srgbClr val="000000"/>
                          </a:solidFill>
                          <a:effectLst/>
                        </a:rPr>
                        <a:t>- </a:t>
                      </a:r>
                      <a:r>
                        <a:rPr lang="ko-KR" altLang="en-US" sz="100" b="1">
                          <a:solidFill>
                            <a:srgbClr val="000000"/>
                          </a:solidFill>
                          <a:effectLst/>
                        </a:rPr>
                        <a:t>게시물관리</a:t>
                      </a: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algn="ctr" rtl="0" fontAlgn="b"/>
                      <a:r>
                        <a:rPr lang="ko-KR" altLang="en-US" sz="100" b="0">
                          <a:solidFill>
                            <a:srgbClr val="000000"/>
                          </a:solidFill>
                          <a:effectLst/>
                          <a:latin typeface="Arial" panose="020B0604020202020204" pitchFamily="34" charset="0"/>
                        </a:rPr>
                        <a:t>이정민</a:t>
                      </a: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00FF00"/>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00FF00"/>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00FF00"/>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00FF00"/>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00FF00"/>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00FF00"/>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1177412744"/>
                  </a:ext>
                </a:extLst>
              </a:tr>
              <a:tr h="34753">
                <a:tc vMerge="1">
                  <a:txBody>
                    <a:bodyPr/>
                    <a:lstStyle/>
                    <a:p>
                      <a:pPr latinLnBrk="1"/>
                      <a:endParaRPr lang="ko-KR" altLang="en-US"/>
                    </a:p>
                  </a:txBody>
                  <a:tcPr/>
                </a:tc>
                <a:tc>
                  <a:txBody>
                    <a:bodyPr/>
                    <a:lstStyle/>
                    <a:p>
                      <a:pPr algn="ctr" rtl="0" fontAlgn="b"/>
                      <a:r>
                        <a:rPr lang="ko-KR" altLang="en-US" sz="100" b="1">
                          <a:solidFill>
                            <a:srgbClr val="000000"/>
                          </a:solidFill>
                          <a:effectLst/>
                        </a:rPr>
                        <a:t>관리자 </a:t>
                      </a:r>
                      <a:r>
                        <a:rPr lang="en-US" altLang="ko-KR" sz="100" b="1">
                          <a:solidFill>
                            <a:srgbClr val="000000"/>
                          </a:solidFill>
                          <a:effectLst/>
                        </a:rPr>
                        <a:t>- </a:t>
                      </a:r>
                      <a:r>
                        <a:rPr lang="ko-KR" altLang="en-US" sz="100" b="1">
                          <a:solidFill>
                            <a:srgbClr val="000000"/>
                          </a:solidFill>
                          <a:effectLst/>
                        </a:rPr>
                        <a:t>신고회원</a:t>
                      </a: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algn="ctr" rtl="0" fontAlgn="b"/>
                      <a:r>
                        <a:rPr lang="ko-KR" altLang="en-US" sz="100" b="0">
                          <a:solidFill>
                            <a:srgbClr val="000000"/>
                          </a:solidFill>
                          <a:effectLst/>
                          <a:latin typeface="Arial" panose="020B0604020202020204" pitchFamily="34" charset="0"/>
                        </a:rPr>
                        <a:t>이정민</a:t>
                      </a: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00FF00"/>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00FF00"/>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00FF00"/>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00FF00"/>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00FF00"/>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00FF00"/>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554333158"/>
                  </a:ext>
                </a:extLst>
              </a:tr>
              <a:tr h="34753">
                <a:tc vMerge="1">
                  <a:txBody>
                    <a:bodyPr/>
                    <a:lstStyle/>
                    <a:p>
                      <a:pPr latinLnBrk="1"/>
                      <a:endParaRPr lang="ko-KR" altLang="en-US"/>
                    </a:p>
                  </a:txBody>
                  <a:tcPr/>
                </a:tc>
                <a:tc>
                  <a:txBody>
                    <a:bodyPr/>
                    <a:lstStyle/>
                    <a:p>
                      <a:pPr algn="ctr" rtl="0" fontAlgn="b"/>
                      <a:r>
                        <a:rPr lang="ko-KR" altLang="en-US" sz="100" b="1">
                          <a:solidFill>
                            <a:srgbClr val="000000"/>
                          </a:solidFill>
                          <a:effectLst/>
                        </a:rPr>
                        <a:t>쪽지 팝업창</a:t>
                      </a: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algn="ctr" rtl="0" fontAlgn="b"/>
                      <a:r>
                        <a:rPr lang="ko-KR" altLang="en-US" sz="100" b="0">
                          <a:solidFill>
                            <a:srgbClr val="000000"/>
                          </a:solidFill>
                          <a:effectLst/>
                          <a:latin typeface="Arial" panose="020B0604020202020204" pitchFamily="34" charset="0"/>
                        </a:rPr>
                        <a:t>이정민</a:t>
                      </a: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00FF00"/>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00FF00"/>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00FF00"/>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00FF00"/>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00FF00"/>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00FF00"/>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2815212641"/>
                  </a:ext>
                </a:extLst>
              </a:tr>
              <a:tr h="34753">
                <a:tc vMerge="1">
                  <a:txBody>
                    <a:bodyPr/>
                    <a:lstStyle/>
                    <a:p>
                      <a:pPr latinLnBrk="1"/>
                      <a:endParaRPr lang="ko-KR" altLang="en-US"/>
                    </a:p>
                  </a:txBody>
                  <a:tcPr/>
                </a:tc>
                <a:tc>
                  <a:txBody>
                    <a:bodyPr/>
                    <a:lstStyle/>
                    <a:p>
                      <a:pPr algn="ctr" rtl="0" fontAlgn="b"/>
                      <a:r>
                        <a:rPr lang="ko-KR" altLang="en-US" sz="100" b="1">
                          <a:solidFill>
                            <a:srgbClr val="000000"/>
                          </a:solidFill>
                          <a:effectLst/>
                        </a:rPr>
                        <a:t>회원가입</a:t>
                      </a: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algn="ctr" rtl="0" fontAlgn="b"/>
                      <a:r>
                        <a:rPr lang="ko-KR" altLang="en-US" sz="100" b="0">
                          <a:solidFill>
                            <a:srgbClr val="000000"/>
                          </a:solidFill>
                          <a:effectLst/>
                          <a:latin typeface="Arial" panose="020B0604020202020204" pitchFamily="34" charset="0"/>
                        </a:rPr>
                        <a:t>김혜원</a:t>
                      </a: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BBC04"/>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BBC04"/>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BBC04"/>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BBC04"/>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BBC04"/>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BBC04"/>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2443080315"/>
                  </a:ext>
                </a:extLst>
              </a:tr>
              <a:tr h="34753">
                <a:tc vMerge="1">
                  <a:txBody>
                    <a:bodyPr/>
                    <a:lstStyle/>
                    <a:p>
                      <a:pPr latinLnBrk="1"/>
                      <a:endParaRPr lang="ko-KR" altLang="en-US"/>
                    </a:p>
                  </a:txBody>
                  <a:tcPr/>
                </a:tc>
                <a:tc>
                  <a:txBody>
                    <a:bodyPr/>
                    <a:lstStyle/>
                    <a:p>
                      <a:pPr algn="ctr" rtl="0" fontAlgn="b"/>
                      <a:r>
                        <a:rPr lang="ko-KR" altLang="en-US" sz="100" b="1">
                          <a:solidFill>
                            <a:srgbClr val="000000"/>
                          </a:solidFill>
                          <a:effectLst/>
                        </a:rPr>
                        <a:t>로그인</a:t>
                      </a: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algn="ctr" rtl="0" fontAlgn="b"/>
                      <a:r>
                        <a:rPr lang="ko-KR" altLang="en-US" sz="100" b="0">
                          <a:solidFill>
                            <a:srgbClr val="000000"/>
                          </a:solidFill>
                          <a:effectLst/>
                          <a:latin typeface="Arial" panose="020B0604020202020204" pitchFamily="34" charset="0"/>
                        </a:rPr>
                        <a:t>김혜원</a:t>
                      </a: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BBC04"/>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BBC04"/>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BBC04"/>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BBC04"/>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BBC04"/>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BBC04"/>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1096188029"/>
                  </a:ext>
                </a:extLst>
              </a:tr>
              <a:tr h="34753">
                <a:tc vMerge="1">
                  <a:txBody>
                    <a:bodyPr/>
                    <a:lstStyle/>
                    <a:p>
                      <a:pPr latinLnBrk="1"/>
                      <a:endParaRPr lang="ko-KR" altLang="en-US"/>
                    </a:p>
                  </a:txBody>
                  <a:tcPr/>
                </a:tc>
                <a:tc>
                  <a:txBody>
                    <a:bodyPr/>
                    <a:lstStyle/>
                    <a:p>
                      <a:pPr algn="ctr" rtl="0" fontAlgn="b"/>
                      <a:r>
                        <a:rPr lang="ko-KR" altLang="en-US" sz="100" b="1">
                          <a:solidFill>
                            <a:srgbClr val="000000"/>
                          </a:solidFill>
                          <a:effectLst/>
                        </a:rPr>
                        <a:t>아이디 찾기</a:t>
                      </a:r>
                      <a:r>
                        <a:rPr lang="en-US" altLang="ko-KR" sz="100" b="1">
                          <a:solidFill>
                            <a:srgbClr val="000000"/>
                          </a:solidFill>
                          <a:effectLst/>
                        </a:rPr>
                        <a:t>/</a:t>
                      </a:r>
                      <a:r>
                        <a:rPr lang="ko-KR" altLang="en-US" sz="100" b="1">
                          <a:solidFill>
                            <a:srgbClr val="000000"/>
                          </a:solidFill>
                          <a:effectLst/>
                        </a:rPr>
                        <a:t>변경</a:t>
                      </a: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algn="ctr" rtl="0" fontAlgn="b"/>
                      <a:r>
                        <a:rPr lang="ko-KR" altLang="en-US" sz="100" b="0">
                          <a:solidFill>
                            <a:srgbClr val="000000"/>
                          </a:solidFill>
                          <a:effectLst/>
                          <a:latin typeface="Arial" panose="020B0604020202020204" pitchFamily="34" charset="0"/>
                        </a:rPr>
                        <a:t>김혜원</a:t>
                      </a: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BBC04"/>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BBC04"/>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BBC04"/>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BBC04"/>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BBC04"/>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BBC04"/>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1556910290"/>
                  </a:ext>
                </a:extLst>
              </a:tr>
              <a:tr h="34753">
                <a:tc vMerge="1">
                  <a:txBody>
                    <a:bodyPr/>
                    <a:lstStyle/>
                    <a:p>
                      <a:pPr latinLnBrk="1"/>
                      <a:endParaRPr lang="ko-KR" altLang="en-US"/>
                    </a:p>
                  </a:txBody>
                  <a:tcPr/>
                </a:tc>
                <a:tc>
                  <a:txBody>
                    <a:bodyPr/>
                    <a:lstStyle/>
                    <a:p>
                      <a:pPr algn="ctr" rtl="0" fontAlgn="b"/>
                      <a:r>
                        <a:rPr lang="ko-KR" altLang="en-US" sz="100" b="1">
                          <a:solidFill>
                            <a:srgbClr val="000000"/>
                          </a:solidFill>
                          <a:effectLst/>
                        </a:rPr>
                        <a:t>내 정보 수정</a:t>
                      </a: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algn="ctr" rtl="0" fontAlgn="b"/>
                      <a:r>
                        <a:rPr lang="ko-KR" altLang="en-US" sz="100" b="0">
                          <a:solidFill>
                            <a:srgbClr val="000000"/>
                          </a:solidFill>
                          <a:effectLst/>
                          <a:latin typeface="Arial" panose="020B0604020202020204" pitchFamily="34" charset="0"/>
                        </a:rPr>
                        <a:t>김혜원</a:t>
                      </a: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BBC04"/>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BBC04"/>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BBC04"/>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BBC04"/>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BBC04"/>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BBC04"/>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2236907417"/>
                  </a:ext>
                </a:extLst>
              </a:tr>
              <a:tr h="34753">
                <a:tc vMerge="1">
                  <a:txBody>
                    <a:bodyPr/>
                    <a:lstStyle/>
                    <a:p>
                      <a:pPr latinLnBrk="1"/>
                      <a:endParaRPr lang="ko-KR" altLang="en-US"/>
                    </a:p>
                  </a:txBody>
                  <a:tcPr/>
                </a:tc>
                <a:tc>
                  <a:txBody>
                    <a:bodyPr/>
                    <a:lstStyle/>
                    <a:p>
                      <a:pPr algn="ctr" rtl="0" fontAlgn="b"/>
                      <a:r>
                        <a:rPr lang="ko-KR" altLang="en-US" sz="100" b="1">
                          <a:solidFill>
                            <a:srgbClr val="000000"/>
                          </a:solidFill>
                          <a:effectLst/>
                        </a:rPr>
                        <a:t>본인확인</a:t>
                      </a: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algn="ctr" rtl="0" fontAlgn="b"/>
                      <a:r>
                        <a:rPr lang="ko-KR" altLang="en-US" sz="100" b="0">
                          <a:solidFill>
                            <a:srgbClr val="000000"/>
                          </a:solidFill>
                          <a:effectLst/>
                          <a:latin typeface="Arial" panose="020B0604020202020204" pitchFamily="34" charset="0"/>
                        </a:rPr>
                        <a:t>김혜원</a:t>
                      </a: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BBC04"/>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BBC04"/>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BBC04"/>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BBC04"/>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BBC04"/>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BBC04"/>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1245096780"/>
                  </a:ext>
                </a:extLst>
              </a:tr>
              <a:tr h="34753">
                <a:tc vMerge="1">
                  <a:txBody>
                    <a:bodyPr/>
                    <a:lstStyle/>
                    <a:p>
                      <a:pPr latinLnBrk="1"/>
                      <a:endParaRPr lang="ko-KR" altLang="en-US"/>
                    </a:p>
                  </a:txBody>
                  <a:tcPr/>
                </a:tc>
                <a:tc>
                  <a:txBody>
                    <a:bodyPr/>
                    <a:lstStyle/>
                    <a:p>
                      <a:pPr algn="ctr" rtl="0" fontAlgn="b"/>
                      <a:r>
                        <a:rPr lang="ko-KR" altLang="en-US" sz="100" b="1">
                          <a:solidFill>
                            <a:srgbClr val="000000"/>
                          </a:solidFill>
                          <a:effectLst/>
                        </a:rPr>
                        <a:t>쪽지함</a:t>
                      </a: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algn="ctr" rtl="0" fontAlgn="b"/>
                      <a:r>
                        <a:rPr lang="ko-KR" altLang="en-US" sz="100" b="0">
                          <a:solidFill>
                            <a:srgbClr val="000000"/>
                          </a:solidFill>
                          <a:effectLst/>
                          <a:latin typeface="Arial" panose="020B0604020202020204" pitchFamily="34" charset="0"/>
                        </a:rPr>
                        <a:t>김혜원</a:t>
                      </a: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BBC04"/>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BBC04"/>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BBC04"/>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BBC04"/>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BBC04"/>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BBC04"/>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593112107"/>
                  </a:ext>
                </a:extLst>
              </a:tr>
              <a:tr h="34753">
                <a:tc vMerge="1">
                  <a:txBody>
                    <a:bodyPr/>
                    <a:lstStyle/>
                    <a:p>
                      <a:pPr latinLnBrk="1"/>
                      <a:endParaRPr lang="ko-KR" altLang="en-US"/>
                    </a:p>
                  </a:txBody>
                  <a:tcPr/>
                </a:tc>
                <a:tc>
                  <a:txBody>
                    <a:bodyPr/>
                    <a:lstStyle/>
                    <a:p>
                      <a:pPr algn="ctr" rtl="0" fontAlgn="b"/>
                      <a:r>
                        <a:rPr lang="ko-KR" altLang="en-US" sz="100" b="1">
                          <a:solidFill>
                            <a:srgbClr val="000000"/>
                          </a:solidFill>
                          <a:effectLst/>
                        </a:rPr>
                        <a:t>내댓글</a:t>
                      </a: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algn="ctr" rtl="0" fontAlgn="b"/>
                      <a:r>
                        <a:rPr lang="ko-KR" altLang="en-US" sz="100" b="0">
                          <a:solidFill>
                            <a:srgbClr val="000000"/>
                          </a:solidFill>
                          <a:effectLst/>
                          <a:latin typeface="Arial" panose="020B0604020202020204" pitchFamily="34" charset="0"/>
                        </a:rPr>
                        <a:t>김혜원</a:t>
                      </a: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BBC04"/>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BBC04"/>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BBC04"/>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BBC04"/>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BBC04"/>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BBC04"/>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2080471832"/>
                  </a:ext>
                </a:extLst>
              </a:tr>
              <a:tr h="34753">
                <a:tc vMerge="1">
                  <a:txBody>
                    <a:bodyPr/>
                    <a:lstStyle/>
                    <a:p>
                      <a:pPr latinLnBrk="1"/>
                      <a:endParaRPr lang="ko-KR" altLang="en-US"/>
                    </a:p>
                  </a:txBody>
                  <a:tcPr/>
                </a:tc>
                <a:tc>
                  <a:txBody>
                    <a:bodyPr/>
                    <a:lstStyle/>
                    <a:p>
                      <a:pPr algn="ctr" rtl="0" fontAlgn="b"/>
                      <a:r>
                        <a:rPr lang="ko-KR" altLang="en-US" sz="100" b="1">
                          <a:solidFill>
                            <a:srgbClr val="000000"/>
                          </a:solidFill>
                          <a:effectLst/>
                        </a:rPr>
                        <a:t>비밀번호 찾기</a:t>
                      </a:r>
                      <a:r>
                        <a:rPr lang="en-US" altLang="ko-KR" sz="100" b="1">
                          <a:solidFill>
                            <a:srgbClr val="000000"/>
                          </a:solidFill>
                          <a:effectLst/>
                        </a:rPr>
                        <a:t>/</a:t>
                      </a:r>
                      <a:r>
                        <a:rPr lang="ko-KR" altLang="en-US" sz="100" b="1">
                          <a:solidFill>
                            <a:srgbClr val="000000"/>
                          </a:solidFill>
                          <a:effectLst/>
                        </a:rPr>
                        <a:t>변경</a:t>
                      </a: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algn="ctr" rtl="0" fontAlgn="b"/>
                      <a:r>
                        <a:rPr lang="ko-KR" altLang="en-US" sz="100" b="0">
                          <a:solidFill>
                            <a:srgbClr val="000000"/>
                          </a:solidFill>
                          <a:effectLst/>
                          <a:latin typeface="Arial" panose="020B0604020202020204" pitchFamily="34" charset="0"/>
                        </a:rPr>
                        <a:t>이은지</a:t>
                      </a: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00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00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00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00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00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00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628220730"/>
                  </a:ext>
                </a:extLst>
              </a:tr>
              <a:tr h="34753">
                <a:tc vMerge="1">
                  <a:txBody>
                    <a:bodyPr/>
                    <a:lstStyle/>
                    <a:p>
                      <a:pPr latinLnBrk="1"/>
                      <a:endParaRPr lang="ko-KR" altLang="en-US"/>
                    </a:p>
                  </a:txBody>
                  <a:tcPr/>
                </a:tc>
                <a:tc>
                  <a:txBody>
                    <a:bodyPr/>
                    <a:lstStyle/>
                    <a:p>
                      <a:pPr algn="ctr" rtl="0" fontAlgn="b"/>
                      <a:r>
                        <a:rPr lang="ko-KR" altLang="en-US" sz="100" b="1">
                          <a:solidFill>
                            <a:srgbClr val="000000"/>
                          </a:solidFill>
                          <a:effectLst/>
                        </a:rPr>
                        <a:t>마이페이지</a:t>
                      </a: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algn="ctr" rtl="0" fontAlgn="b"/>
                      <a:r>
                        <a:rPr lang="ko-KR" altLang="en-US" sz="100" b="0">
                          <a:solidFill>
                            <a:srgbClr val="000000"/>
                          </a:solidFill>
                          <a:effectLst/>
                          <a:latin typeface="Arial" panose="020B0604020202020204" pitchFamily="34" charset="0"/>
                        </a:rPr>
                        <a:t>이은지</a:t>
                      </a: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00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00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00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00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00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00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4099374734"/>
                  </a:ext>
                </a:extLst>
              </a:tr>
              <a:tr h="34753">
                <a:tc vMerge="1">
                  <a:txBody>
                    <a:bodyPr/>
                    <a:lstStyle/>
                    <a:p>
                      <a:pPr latinLnBrk="1"/>
                      <a:endParaRPr lang="ko-KR" altLang="en-US"/>
                    </a:p>
                  </a:txBody>
                  <a:tcPr/>
                </a:tc>
                <a:tc>
                  <a:txBody>
                    <a:bodyPr/>
                    <a:lstStyle/>
                    <a:p>
                      <a:pPr algn="ctr" rtl="0" fontAlgn="b"/>
                      <a:r>
                        <a:rPr lang="ko-KR" altLang="en-US" sz="100" b="1">
                          <a:solidFill>
                            <a:srgbClr val="000000"/>
                          </a:solidFill>
                          <a:effectLst/>
                        </a:rPr>
                        <a:t>나의멤버십</a:t>
                      </a: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algn="ctr" rtl="0" fontAlgn="b"/>
                      <a:r>
                        <a:rPr lang="ko-KR" altLang="en-US" sz="100" b="0">
                          <a:solidFill>
                            <a:srgbClr val="000000"/>
                          </a:solidFill>
                          <a:effectLst/>
                          <a:latin typeface="Arial" panose="020B0604020202020204" pitchFamily="34" charset="0"/>
                        </a:rPr>
                        <a:t>이은지</a:t>
                      </a: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00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00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00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00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00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00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686714813"/>
                  </a:ext>
                </a:extLst>
              </a:tr>
              <a:tr h="34753">
                <a:tc vMerge="1">
                  <a:txBody>
                    <a:bodyPr/>
                    <a:lstStyle/>
                    <a:p>
                      <a:pPr latinLnBrk="1"/>
                      <a:endParaRPr lang="ko-KR" altLang="en-US"/>
                    </a:p>
                  </a:txBody>
                  <a:tcPr/>
                </a:tc>
                <a:tc>
                  <a:txBody>
                    <a:bodyPr/>
                    <a:lstStyle/>
                    <a:p>
                      <a:pPr algn="ctr" rtl="0" fontAlgn="b"/>
                      <a:r>
                        <a:rPr lang="ko-KR" altLang="en-US" sz="100" b="1">
                          <a:solidFill>
                            <a:srgbClr val="000000"/>
                          </a:solidFill>
                          <a:effectLst/>
                        </a:rPr>
                        <a:t>멤버십 결제완료</a:t>
                      </a: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algn="ctr" rtl="0" fontAlgn="b"/>
                      <a:r>
                        <a:rPr lang="ko-KR" altLang="en-US" sz="100" b="0">
                          <a:solidFill>
                            <a:srgbClr val="000000"/>
                          </a:solidFill>
                          <a:effectLst/>
                          <a:latin typeface="Arial" panose="020B0604020202020204" pitchFamily="34" charset="0"/>
                        </a:rPr>
                        <a:t>이은지</a:t>
                      </a: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00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00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00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00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00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00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780846397"/>
                  </a:ext>
                </a:extLst>
              </a:tr>
              <a:tr h="34753">
                <a:tc vMerge="1">
                  <a:txBody>
                    <a:bodyPr/>
                    <a:lstStyle/>
                    <a:p>
                      <a:pPr latinLnBrk="1"/>
                      <a:endParaRPr lang="ko-KR" altLang="en-US"/>
                    </a:p>
                  </a:txBody>
                  <a:tcPr/>
                </a:tc>
                <a:tc>
                  <a:txBody>
                    <a:bodyPr/>
                    <a:lstStyle/>
                    <a:p>
                      <a:pPr algn="ctr" rtl="0" fontAlgn="b"/>
                      <a:r>
                        <a:rPr lang="ko-KR" altLang="en-US" sz="100" b="1">
                          <a:solidFill>
                            <a:srgbClr val="000000"/>
                          </a:solidFill>
                          <a:effectLst/>
                        </a:rPr>
                        <a:t>멤버십취소</a:t>
                      </a:r>
                      <a:r>
                        <a:rPr lang="en-US" altLang="ko-KR" sz="100" b="1">
                          <a:solidFill>
                            <a:srgbClr val="000000"/>
                          </a:solidFill>
                          <a:effectLst/>
                        </a:rPr>
                        <a:t>/</a:t>
                      </a:r>
                      <a:r>
                        <a:rPr lang="ko-KR" altLang="en-US" sz="100" b="1">
                          <a:solidFill>
                            <a:srgbClr val="000000"/>
                          </a:solidFill>
                          <a:effectLst/>
                        </a:rPr>
                        <a:t>취소완료</a:t>
                      </a: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algn="ctr" rtl="0" fontAlgn="b"/>
                      <a:r>
                        <a:rPr lang="ko-KR" altLang="en-US" sz="100" b="0">
                          <a:solidFill>
                            <a:srgbClr val="000000"/>
                          </a:solidFill>
                          <a:effectLst/>
                          <a:latin typeface="Arial" panose="020B0604020202020204" pitchFamily="34" charset="0"/>
                        </a:rPr>
                        <a:t>이은지</a:t>
                      </a: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00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00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00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00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00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00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2616694806"/>
                  </a:ext>
                </a:extLst>
              </a:tr>
              <a:tr h="34753">
                <a:tc vMerge="1">
                  <a:txBody>
                    <a:bodyPr/>
                    <a:lstStyle/>
                    <a:p>
                      <a:pPr latinLnBrk="1"/>
                      <a:endParaRPr lang="ko-KR" altLang="en-US"/>
                    </a:p>
                  </a:txBody>
                  <a:tcPr/>
                </a:tc>
                <a:tc>
                  <a:txBody>
                    <a:bodyPr/>
                    <a:lstStyle/>
                    <a:p>
                      <a:pPr algn="ctr" rtl="0" fontAlgn="b"/>
                      <a:r>
                        <a:rPr lang="ko-KR" altLang="en-US" sz="100" b="1">
                          <a:solidFill>
                            <a:srgbClr val="000000"/>
                          </a:solidFill>
                          <a:effectLst/>
                        </a:rPr>
                        <a:t>관심품목</a:t>
                      </a: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algn="ctr" rtl="0" fontAlgn="b"/>
                      <a:r>
                        <a:rPr lang="ko-KR" altLang="en-US" sz="100" b="0">
                          <a:solidFill>
                            <a:srgbClr val="000000"/>
                          </a:solidFill>
                          <a:effectLst/>
                          <a:latin typeface="Arial" panose="020B0604020202020204" pitchFamily="34" charset="0"/>
                        </a:rPr>
                        <a:t>윤연오</a:t>
                      </a: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00"/>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00"/>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00"/>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00"/>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00"/>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00"/>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4041072381"/>
                  </a:ext>
                </a:extLst>
              </a:tr>
              <a:tr h="34753">
                <a:tc vMerge="1">
                  <a:txBody>
                    <a:bodyPr/>
                    <a:lstStyle/>
                    <a:p>
                      <a:pPr latinLnBrk="1"/>
                      <a:endParaRPr lang="ko-KR" altLang="en-US"/>
                    </a:p>
                  </a:txBody>
                  <a:tcPr/>
                </a:tc>
                <a:tc>
                  <a:txBody>
                    <a:bodyPr/>
                    <a:lstStyle/>
                    <a:p>
                      <a:pPr algn="ctr" rtl="0" fontAlgn="b"/>
                      <a:r>
                        <a:rPr lang="ko-KR" altLang="en-US" sz="100" b="1">
                          <a:solidFill>
                            <a:srgbClr val="000000"/>
                          </a:solidFill>
                          <a:effectLst/>
                        </a:rPr>
                        <a:t>게시판리스트</a:t>
                      </a: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algn="ctr" rtl="0" fontAlgn="b"/>
                      <a:r>
                        <a:rPr lang="ko-KR" altLang="en-US" sz="100" b="0">
                          <a:solidFill>
                            <a:srgbClr val="000000"/>
                          </a:solidFill>
                          <a:effectLst/>
                          <a:latin typeface="Arial" panose="020B0604020202020204" pitchFamily="34" charset="0"/>
                        </a:rPr>
                        <a:t>윤연오</a:t>
                      </a: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00"/>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00"/>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00"/>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00"/>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00"/>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00"/>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2802491372"/>
                  </a:ext>
                </a:extLst>
              </a:tr>
              <a:tr h="34753">
                <a:tc vMerge="1">
                  <a:txBody>
                    <a:bodyPr/>
                    <a:lstStyle/>
                    <a:p>
                      <a:pPr latinLnBrk="1"/>
                      <a:endParaRPr lang="ko-KR" altLang="en-US"/>
                    </a:p>
                  </a:txBody>
                  <a:tcPr/>
                </a:tc>
                <a:tc>
                  <a:txBody>
                    <a:bodyPr/>
                    <a:lstStyle/>
                    <a:p>
                      <a:pPr algn="ctr" rtl="0" fontAlgn="b"/>
                      <a:r>
                        <a:rPr lang="ko-KR" altLang="en-US" sz="100" b="1">
                          <a:solidFill>
                            <a:srgbClr val="000000"/>
                          </a:solidFill>
                          <a:effectLst/>
                        </a:rPr>
                        <a:t>내가 쓴 글</a:t>
                      </a: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algn="ctr" rtl="0" fontAlgn="b"/>
                      <a:r>
                        <a:rPr lang="ko-KR" altLang="en-US" sz="100" b="0">
                          <a:solidFill>
                            <a:srgbClr val="000000"/>
                          </a:solidFill>
                          <a:effectLst/>
                          <a:latin typeface="Arial" panose="020B0604020202020204" pitchFamily="34" charset="0"/>
                        </a:rPr>
                        <a:t>윤연오</a:t>
                      </a: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00"/>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00"/>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00"/>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00"/>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00"/>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00"/>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3977588750"/>
                  </a:ext>
                </a:extLst>
              </a:tr>
              <a:tr h="34753">
                <a:tc vMerge="1">
                  <a:txBody>
                    <a:bodyPr/>
                    <a:lstStyle/>
                    <a:p>
                      <a:pPr latinLnBrk="1"/>
                      <a:endParaRPr lang="ko-KR" altLang="en-US"/>
                    </a:p>
                  </a:txBody>
                  <a:tcPr/>
                </a:tc>
                <a:tc>
                  <a:txBody>
                    <a:bodyPr/>
                    <a:lstStyle/>
                    <a:p>
                      <a:pPr algn="ctr" rtl="0" fontAlgn="b"/>
                      <a:r>
                        <a:rPr lang="ko-KR" altLang="en-US" sz="100" b="1">
                          <a:solidFill>
                            <a:srgbClr val="000000"/>
                          </a:solidFill>
                          <a:effectLst/>
                        </a:rPr>
                        <a:t>판매자 글 모아보기</a:t>
                      </a: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algn="ctr" rtl="0" fontAlgn="b"/>
                      <a:r>
                        <a:rPr lang="ko-KR" altLang="en-US" sz="100" b="0">
                          <a:solidFill>
                            <a:srgbClr val="000000"/>
                          </a:solidFill>
                          <a:effectLst/>
                          <a:latin typeface="Arial" panose="020B0604020202020204" pitchFamily="34" charset="0"/>
                        </a:rPr>
                        <a:t>윤연오</a:t>
                      </a: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00"/>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00"/>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00"/>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00"/>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00"/>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00"/>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2464969953"/>
                  </a:ext>
                </a:extLst>
              </a:tr>
              <a:tr h="34753">
                <a:tc vMerge="1">
                  <a:txBody>
                    <a:bodyPr/>
                    <a:lstStyle/>
                    <a:p>
                      <a:pPr latinLnBrk="1"/>
                      <a:endParaRPr lang="ko-KR" altLang="en-US"/>
                    </a:p>
                  </a:txBody>
                  <a:tcPr/>
                </a:tc>
                <a:tc>
                  <a:txBody>
                    <a:bodyPr/>
                    <a:lstStyle/>
                    <a:p>
                      <a:pPr algn="ctr" rtl="0" fontAlgn="b"/>
                      <a:r>
                        <a:rPr lang="ko-KR" altLang="en-US" sz="100" b="1">
                          <a:solidFill>
                            <a:srgbClr val="000000"/>
                          </a:solidFill>
                          <a:effectLst/>
                        </a:rPr>
                        <a:t>멤버십 가입 팝업띄우기</a:t>
                      </a: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algn="ctr" rtl="0" fontAlgn="b"/>
                      <a:r>
                        <a:rPr lang="ko-KR" altLang="en-US" sz="100" b="0">
                          <a:solidFill>
                            <a:srgbClr val="000000"/>
                          </a:solidFill>
                          <a:effectLst/>
                          <a:latin typeface="Arial" panose="020B0604020202020204" pitchFamily="34" charset="0"/>
                        </a:rPr>
                        <a:t>윤연오</a:t>
                      </a: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00"/>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00"/>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00"/>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00"/>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00"/>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00"/>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527847179"/>
                  </a:ext>
                </a:extLst>
              </a:tr>
              <a:tr h="34753">
                <a:tc vMerge="1">
                  <a:txBody>
                    <a:bodyPr/>
                    <a:lstStyle/>
                    <a:p>
                      <a:pPr latinLnBrk="1"/>
                      <a:endParaRPr lang="ko-KR" altLang="en-US"/>
                    </a:p>
                  </a:txBody>
                  <a:tcPr/>
                </a:tc>
                <a:tc>
                  <a:txBody>
                    <a:bodyPr/>
                    <a:lstStyle/>
                    <a:p>
                      <a:pPr algn="ctr" rtl="0" fontAlgn="b"/>
                      <a:r>
                        <a:rPr lang="ko-KR" altLang="en-US" sz="100" b="1">
                          <a:solidFill>
                            <a:srgbClr val="000000"/>
                          </a:solidFill>
                          <a:effectLst/>
                        </a:rPr>
                        <a:t>게시글 작성</a:t>
                      </a: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algn="ctr" rtl="0" fontAlgn="b"/>
                      <a:r>
                        <a:rPr lang="ko-KR" altLang="en-US" sz="100" b="0">
                          <a:solidFill>
                            <a:srgbClr val="000000"/>
                          </a:solidFill>
                          <a:effectLst/>
                          <a:latin typeface="Arial" panose="020B0604020202020204" pitchFamily="34" charset="0"/>
                        </a:rPr>
                        <a:t>정지수</a:t>
                      </a: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9900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9900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9900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9900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9900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9900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1857872364"/>
                  </a:ext>
                </a:extLst>
              </a:tr>
              <a:tr h="34753">
                <a:tc vMerge="1">
                  <a:txBody>
                    <a:bodyPr/>
                    <a:lstStyle/>
                    <a:p>
                      <a:pPr latinLnBrk="1"/>
                      <a:endParaRPr lang="ko-KR" altLang="en-US"/>
                    </a:p>
                  </a:txBody>
                  <a:tcPr/>
                </a:tc>
                <a:tc>
                  <a:txBody>
                    <a:bodyPr/>
                    <a:lstStyle/>
                    <a:p>
                      <a:pPr algn="ctr" rtl="0" fontAlgn="b"/>
                      <a:r>
                        <a:rPr lang="ko-KR" altLang="en-US" sz="100" b="1">
                          <a:solidFill>
                            <a:srgbClr val="000000"/>
                          </a:solidFill>
                          <a:effectLst/>
                        </a:rPr>
                        <a:t>게시글 수정</a:t>
                      </a: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algn="ctr" rtl="0" fontAlgn="b"/>
                      <a:r>
                        <a:rPr lang="ko-KR" altLang="en-US" sz="100" b="0">
                          <a:solidFill>
                            <a:srgbClr val="000000"/>
                          </a:solidFill>
                          <a:effectLst/>
                          <a:latin typeface="Arial" panose="020B0604020202020204" pitchFamily="34" charset="0"/>
                        </a:rPr>
                        <a:t>정지수</a:t>
                      </a: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9900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9900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9900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9900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9900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9900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3307063048"/>
                  </a:ext>
                </a:extLst>
              </a:tr>
              <a:tr h="34753">
                <a:tc vMerge="1">
                  <a:txBody>
                    <a:bodyPr/>
                    <a:lstStyle/>
                    <a:p>
                      <a:pPr latinLnBrk="1"/>
                      <a:endParaRPr lang="ko-KR" altLang="en-US"/>
                    </a:p>
                  </a:txBody>
                  <a:tcPr/>
                </a:tc>
                <a:tc>
                  <a:txBody>
                    <a:bodyPr/>
                    <a:lstStyle/>
                    <a:p>
                      <a:pPr algn="ctr" rtl="0" fontAlgn="b"/>
                      <a:r>
                        <a:rPr lang="ko-KR" altLang="en-US" sz="100" b="1">
                          <a:solidFill>
                            <a:srgbClr val="000000"/>
                          </a:solidFill>
                          <a:effectLst/>
                        </a:rPr>
                        <a:t>구매자</a:t>
                      </a:r>
                      <a:r>
                        <a:rPr lang="en-US" altLang="ko-KR" sz="100" b="1">
                          <a:solidFill>
                            <a:srgbClr val="000000"/>
                          </a:solidFill>
                          <a:effectLst/>
                        </a:rPr>
                        <a:t>/</a:t>
                      </a:r>
                      <a:r>
                        <a:rPr lang="ko-KR" altLang="en-US" sz="100" b="1">
                          <a:solidFill>
                            <a:srgbClr val="000000"/>
                          </a:solidFill>
                          <a:effectLst/>
                        </a:rPr>
                        <a:t>판매자 상세 페이지</a:t>
                      </a: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algn="ctr" rtl="0" fontAlgn="b"/>
                      <a:r>
                        <a:rPr lang="ko-KR" altLang="en-US" sz="100" b="0">
                          <a:solidFill>
                            <a:srgbClr val="000000"/>
                          </a:solidFill>
                          <a:effectLst/>
                          <a:latin typeface="Arial" panose="020B0604020202020204" pitchFamily="34" charset="0"/>
                        </a:rPr>
                        <a:t>정지수</a:t>
                      </a: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9900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9900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9900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9900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9900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9900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1755157175"/>
                  </a:ext>
                </a:extLst>
              </a:tr>
              <a:tr h="34753">
                <a:tc vMerge="1">
                  <a:txBody>
                    <a:bodyPr/>
                    <a:lstStyle/>
                    <a:p>
                      <a:pPr latinLnBrk="1"/>
                      <a:endParaRPr lang="ko-KR" altLang="en-US"/>
                    </a:p>
                  </a:txBody>
                  <a:tcPr/>
                </a:tc>
                <a:tc>
                  <a:txBody>
                    <a:bodyPr/>
                    <a:lstStyle/>
                    <a:p>
                      <a:pPr algn="ctr" rtl="0" fontAlgn="b"/>
                      <a:r>
                        <a:rPr lang="ko-KR" altLang="en-US" sz="100" b="1">
                          <a:solidFill>
                            <a:srgbClr val="000000"/>
                          </a:solidFill>
                          <a:effectLst/>
                        </a:rPr>
                        <a:t>멤버십 결제</a:t>
                      </a:r>
                      <a:r>
                        <a:rPr lang="en-US" altLang="ko-KR" sz="100" b="1">
                          <a:solidFill>
                            <a:srgbClr val="000000"/>
                          </a:solidFill>
                          <a:effectLst/>
                        </a:rPr>
                        <a:t>/</a:t>
                      </a:r>
                      <a:r>
                        <a:rPr lang="ko-KR" altLang="en-US" sz="100" b="1">
                          <a:solidFill>
                            <a:srgbClr val="000000"/>
                          </a:solidFill>
                          <a:effectLst/>
                        </a:rPr>
                        <a:t>결제정보</a:t>
                      </a: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algn="ctr" rtl="0" fontAlgn="b"/>
                      <a:r>
                        <a:rPr lang="ko-KR" altLang="en-US" sz="100" b="0">
                          <a:solidFill>
                            <a:srgbClr val="000000"/>
                          </a:solidFill>
                          <a:effectLst/>
                          <a:latin typeface="Arial" panose="020B0604020202020204" pitchFamily="34" charset="0"/>
                        </a:rPr>
                        <a:t>정지수</a:t>
                      </a: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9900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9900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9900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9900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9900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9900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1119994102"/>
                  </a:ext>
                </a:extLst>
              </a:tr>
              <a:tr h="34753">
                <a:tc vMerge="1">
                  <a:txBody>
                    <a:bodyPr/>
                    <a:lstStyle/>
                    <a:p>
                      <a:pPr latinLnBrk="1"/>
                      <a:endParaRPr lang="ko-KR" altLang="en-US"/>
                    </a:p>
                  </a:txBody>
                  <a:tcPr/>
                </a:tc>
                <a:tc>
                  <a:txBody>
                    <a:bodyPr/>
                    <a:lstStyle/>
                    <a:p>
                      <a:pPr algn="ctr" rtl="0" fontAlgn="b"/>
                      <a:r>
                        <a:rPr lang="ko-KR" altLang="en-US" sz="100" b="1">
                          <a:solidFill>
                            <a:srgbClr val="000000"/>
                          </a:solidFill>
                          <a:effectLst/>
                        </a:rPr>
                        <a:t>신고하기 팝업창</a:t>
                      </a: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algn="ctr" rtl="0" fontAlgn="b"/>
                      <a:r>
                        <a:rPr lang="ko-KR" altLang="en-US" sz="100" b="0">
                          <a:solidFill>
                            <a:srgbClr val="000000"/>
                          </a:solidFill>
                          <a:effectLst/>
                          <a:latin typeface="Arial" panose="020B0604020202020204" pitchFamily="34" charset="0"/>
                        </a:rPr>
                        <a:t>정지수</a:t>
                      </a: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9900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9900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9900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9900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9900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9900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4002404270"/>
                  </a:ext>
                </a:extLst>
              </a:tr>
              <a:tr h="34753">
                <a:tc rowSpan="90">
                  <a:txBody>
                    <a:bodyPr/>
                    <a:lstStyle/>
                    <a:p>
                      <a:pPr algn="ctr" rtl="0" fontAlgn="b"/>
                      <a:r>
                        <a:rPr lang="ko-KR" altLang="en-US" sz="100" b="1">
                          <a:solidFill>
                            <a:srgbClr val="000000"/>
                          </a:solidFill>
                          <a:effectLst/>
                          <a:latin typeface="Arial" panose="020B0604020202020204" pitchFamily="34" charset="0"/>
                        </a:rPr>
                        <a:t>개발</a:t>
                      </a:r>
                    </a:p>
                  </a:txBody>
                  <a:tcPr marL="2245" marR="2245" marT="1496" marB="1496" anchor="b">
                    <a:lnL w="7620" cap="flat" cmpd="sng" algn="ctr">
                      <a:solidFill>
                        <a:srgbClr val="000000"/>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2F2F2"/>
                    </a:solidFill>
                  </a:tcPr>
                </a:tc>
                <a:tc>
                  <a:txBody>
                    <a:bodyPr/>
                    <a:lstStyle/>
                    <a:p>
                      <a:pPr algn="ctr" rtl="0" fontAlgn="b"/>
                      <a:r>
                        <a:rPr lang="ko-KR" altLang="en-US" sz="100" b="1">
                          <a:solidFill>
                            <a:srgbClr val="000000"/>
                          </a:solidFill>
                          <a:effectLst/>
                        </a:rPr>
                        <a:t>모델링</a:t>
                      </a: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algn="ctr" rtl="0" fontAlgn="b"/>
                      <a:r>
                        <a:rPr lang="ko-KR" altLang="en-US" sz="100" b="0">
                          <a:solidFill>
                            <a:srgbClr val="000000"/>
                          </a:solidFill>
                          <a:effectLst/>
                          <a:latin typeface="Arial" panose="020B0604020202020204" pitchFamily="34" charset="0"/>
                        </a:rPr>
                        <a:t>윤연오</a:t>
                      </a:r>
                      <a:r>
                        <a:rPr lang="en-US" altLang="ko-KR" sz="100" b="0">
                          <a:solidFill>
                            <a:srgbClr val="000000"/>
                          </a:solidFill>
                          <a:effectLst/>
                          <a:latin typeface="Arial" panose="020B0604020202020204" pitchFamily="34" charset="0"/>
                        </a:rPr>
                        <a:t>/</a:t>
                      </a:r>
                      <a:r>
                        <a:rPr lang="ko-KR" altLang="en-US" sz="100" b="0">
                          <a:solidFill>
                            <a:srgbClr val="000000"/>
                          </a:solidFill>
                          <a:effectLst/>
                          <a:latin typeface="Arial" panose="020B0604020202020204" pitchFamily="34" charset="0"/>
                        </a:rPr>
                        <a:t>이은지</a:t>
                      </a:r>
                      <a:r>
                        <a:rPr lang="en-US" altLang="ko-KR" sz="100" b="0">
                          <a:solidFill>
                            <a:srgbClr val="000000"/>
                          </a:solidFill>
                          <a:effectLst/>
                          <a:latin typeface="Arial" panose="020B0604020202020204" pitchFamily="34" charset="0"/>
                        </a:rPr>
                        <a:t>/</a:t>
                      </a:r>
                      <a:r>
                        <a:rPr lang="ko-KR" altLang="en-US" sz="100" b="0">
                          <a:solidFill>
                            <a:srgbClr val="000000"/>
                          </a:solidFill>
                          <a:effectLst/>
                          <a:latin typeface="Arial" panose="020B0604020202020204" pitchFamily="34" charset="0"/>
                        </a:rPr>
                        <a:t>정지수</a:t>
                      </a: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0611F2"/>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0611F2"/>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0611F2"/>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0611F2"/>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828178015"/>
                  </a:ext>
                </a:extLst>
              </a:tr>
              <a:tr h="34753">
                <a:tc vMerge="1">
                  <a:txBody>
                    <a:bodyPr/>
                    <a:lstStyle/>
                    <a:p>
                      <a:pPr latinLnBrk="1"/>
                      <a:endParaRPr lang="ko-KR" altLang="en-US"/>
                    </a:p>
                  </a:txBody>
                  <a:tcPr/>
                </a:tc>
                <a:tc>
                  <a:txBody>
                    <a:bodyPr/>
                    <a:lstStyle/>
                    <a:p>
                      <a:pPr algn="ctr" rtl="0" fontAlgn="b"/>
                      <a:r>
                        <a:rPr lang="ko-KR" altLang="en-US" sz="100" b="1">
                          <a:solidFill>
                            <a:srgbClr val="000000"/>
                          </a:solidFill>
                          <a:effectLst/>
                        </a:rPr>
                        <a:t>모델링 보완</a:t>
                      </a: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algn="ctr" rtl="0" fontAlgn="b"/>
                      <a:r>
                        <a:rPr lang="ko-KR" altLang="en-US" sz="100" b="0">
                          <a:solidFill>
                            <a:srgbClr val="000000"/>
                          </a:solidFill>
                          <a:effectLst/>
                          <a:latin typeface="Arial" panose="020B0604020202020204" pitchFamily="34" charset="0"/>
                        </a:rPr>
                        <a:t>모두</a:t>
                      </a: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0000"/>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0000"/>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0000"/>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0000"/>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3371642457"/>
                  </a:ext>
                </a:extLst>
              </a:tr>
              <a:tr h="34753">
                <a:tc vMerge="1">
                  <a:txBody>
                    <a:bodyPr/>
                    <a:lstStyle/>
                    <a:p>
                      <a:pPr latinLnBrk="1"/>
                      <a:endParaRPr lang="ko-KR" altLang="en-US"/>
                    </a:p>
                  </a:txBody>
                  <a:tcPr/>
                </a:tc>
                <a:tc>
                  <a:txBody>
                    <a:bodyPr/>
                    <a:lstStyle/>
                    <a:p>
                      <a:pPr algn="ctr" rtl="0" fontAlgn="b"/>
                      <a:r>
                        <a:rPr lang="en-US" sz="100" b="1">
                          <a:solidFill>
                            <a:srgbClr val="000000"/>
                          </a:solidFill>
                          <a:effectLst/>
                        </a:rPr>
                        <a:t>ERD(</a:t>
                      </a:r>
                      <a:r>
                        <a:rPr lang="ko-KR" altLang="en-US" sz="100" b="1">
                          <a:solidFill>
                            <a:srgbClr val="000000"/>
                          </a:solidFill>
                          <a:effectLst/>
                        </a:rPr>
                        <a:t>모델설계</a:t>
                      </a:r>
                      <a:r>
                        <a:rPr lang="en-US" altLang="ko-KR" sz="100" b="1">
                          <a:solidFill>
                            <a:srgbClr val="000000"/>
                          </a:solidFill>
                          <a:effectLst/>
                        </a:rPr>
                        <a:t>)</a:t>
                      </a: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algn="ctr" rtl="0" fontAlgn="b"/>
                      <a:r>
                        <a:rPr lang="ko-KR" altLang="en-US" sz="100" b="0">
                          <a:solidFill>
                            <a:srgbClr val="000000"/>
                          </a:solidFill>
                          <a:effectLst/>
                          <a:latin typeface="Arial" panose="020B0604020202020204" pitchFamily="34" charset="0"/>
                        </a:rPr>
                        <a:t>정지수</a:t>
                      </a:r>
                      <a:r>
                        <a:rPr lang="en-US" altLang="ko-KR" sz="100" b="0">
                          <a:solidFill>
                            <a:srgbClr val="000000"/>
                          </a:solidFill>
                          <a:effectLst/>
                          <a:latin typeface="Arial" panose="020B0604020202020204" pitchFamily="34" charset="0"/>
                        </a:rPr>
                        <a:t>/</a:t>
                      </a:r>
                      <a:r>
                        <a:rPr lang="ko-KR" altLang="en-US" sz="100" b="0">
                          <a:solidFill>
                            <a:srgbClr val="000000"/>
                          </a:solidFill>
                          <a:effectLst/>
                          <a:latin typeface="Arial" panose="020B0604020202020204" pitchFamily="34" charset="0"/>
                        </a:rPr>
                        <a:t>이은지</a:t>
                      </a: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38761D"/>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38761D"/>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38761D"/>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38761D"/>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3906702197"/>
                  </a:ext>
                </a:extLst>
              </a:tr>
              <a:tr h="34753">
                <a:tc vMerge="1">
                  <a:txBody>
                    <a:bodyPr/>
                    <a:lstStyle/>
                    <a:p>
                      <a:pPr latinLnBrk="1"/>
                      <a:endParaRPr lang="ko-KR" altLang="en-US"/>
                    </a:p>
                  </a:txBody>
                  <a:tcPr/>
                </a:tc>
                <a:tc>
                  <a:txBody>
                    <a:bodyPr/>
                    <a:lstStyle/>
                    <a:p>
                      <a:pPr algn="ctr" rtl="0" fontAlgn="b"/>
                      <a:r>
                        <a:rPr lang="en-US" sz="100" b="1">
                          <a:solidFill>
                            <a:srgbClr val="000000"/>
                          </a:solidFill>
                          <a:effectLst/>
                        </a:rPr>
                        <a:t>DB </a:t>
                      </a:r>
                      <a:r>
                        <a:rPr lang="ko-KR" altLang="en-US" sz="100" b="1">
                          <a:solidFill>
                            <a:srgbClr val="000000"/>
                          </a:solidFill>
                          <a:effectLst/>
                        </a:rPr>
                        <a:t>관리자</a:t>
                      </a: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algn="ctr" rtl="0" fontAlgn="b"/>
                      <a:r>
                        <a:rPr lang="ko-KR" altLang="en-US" sz="100" b="0">
                          <a:solidFill>
                            <a:srgbClr val="000000"/>
                          </a:solidFill>
                          <a:effectLst/>
                          <a:latin typeface="Arial" panose="020B0604020202020204" pitchFamily="34" charset="0"/>
                        </a:rPr>
                        <a:t>정지수</a:t>
                      </a:r>
                      <a:r>
                        <a:rPr lang="en-US" altLang="ko-KR" sz="100" b="0">
                          <a:solidFill>
                            <a:srgbClr val="000000"/>
                          </a:solidFill>
                          <a:effectLst/>
                          <a:latin typeface="Arial" panose="020B0604020202020204" pitchFamily="34" charset="0"/>
                        </a:rPr>
                        <a:t>/</a:t>
                      </a:r>
                      <a:r>
                        <a:rPr lang="ko-KR" altLang="en-US" sz="100" b="0">
                          <a:solidFill>
                            <a:srgbClr val="000000"/>
                          </a:solidFill>
                          <a:effectLst/>
                          <a:latin typeface="Arial" panose="020B0604020202020204" pitchFamily="34" charset="0"/>
                        </a:rPr>
                        <a:t>이은지</a:t>
                      </a: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38761D"/>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38761D"/>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38761D"/>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38761D"/>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38761D"/>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38761D"/>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38761D"/>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38761D"/>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38761D"/>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38761D"/>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38761D"/>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38761D"/>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705240589"/>
                  </a:ext>
                </a:extLst>
              </a:tr>
              <a:tr h="34753">
                <a:tc vMerge="1">
                  <a:txBody>
                    <a:bodyPr/>
                    <a:lstStyle/>
                    <a:p>
                      <a:pPr latinLnBrk="1"/>
                      <a:endParaRPr lang="ko-KR" altLang="en-US"/>
                    </a:p>
                  </a:txBody>
                  <a:tcPr/>
                </a:tc>
                <a:tc>
                  <a:txBody>
                    <a:bodyPr/>
                    <a:lstStyle/>
                    <a:p>
                      <a:pPr algn="ctr" rtl="0" fontAlgn="b"/>
                      <a:r>
                        <a:rPr lang="en-US" sz="100" b="1">
                          <a:solidFill>
                            <a:srgbClr val="000000"/>
                          </a:solidFill>
                          <a:effectLst/>
                        </a:rPr>
                        <a:t>DB </a:t>
                      </a:r>
                      <a:r>
                        <a:rPr lang="ko-KR" altLang="en-US" sz="100" b="1">
                          <a:solidFill>
                            <a:srgbClr val="000000"/>
                          </a:solidFill>
                          <a:effectLst/>
                        </a:rPr>
                        <a:t>테이블 작성</a:t>
                      </a: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algn="ctr" rtl="0" fontAlgn="b"/>
                      <a:r>
                        <a:rPr lang="ko-KR" altLang="en-US" sz="100" b="0">
                          <a:solidFill>
                            <a:srgbClr val="000000"/>
                          </a:solidFill>
                          <a:effectLst/>
                          <a:latin typeface="Arial" panose="020B0604020202020204" pitchFamily="34" charset="0"/>
                        </a:rPr>
                        <a:t>김혜원</a:t>
                      </a:r>
                      <a:r>
                        <a:rPr lang="en-US" altLang="ko-KR" sz="100" b="0">
                          <a:solidFill>
                            <a:srgbClr val="000000"/>
                          </a:solidFill>
                          <a:effectLst/>
                          <a:latin typeface="Arial" panose="020B0604020202020204" pitchFamily="34" charset="0"/>
                        </a:rPr>
                        <a:t>/</a:t>
                      </a:r>
                      <a:r>
                        <a:rPr lang="ko-KR" altLang="en-US" sz="100" b="0">
                          <a:solidFill>
                            <a:srgbClr val="000000"/>
                          </a:solidFill>
                          <a:effectLst/>
                          <a:latin typeface="Arial" panose="020B0604020202020204" pitchFamily="34" charset="0"/>
                        </a:rPr>
                        <a:t>이은지</a:t>
                      </a:r>
                      <a:r>
                        <a:rPr lang="en-US" altLang="ko-KR" sz="100" b="0">
                          <a:solidFill>
                            <a:srgbClr val="000000"/>
                          </a:solidFill>
                          <a:effectLst/>
                          <a:latin typeface="Arial" panose="020B0604020202020204" pitchFamily="34" charset="0"/>
                        </a:rPr>
                        <a:t>/</a:t>
                      </a:r>
                      <a:r>
                        <a:rPr lang="ko-KR" altLang="en-US" sz="100" b="0">
                          <a:solidFill>
                            <a:srgbClr val="000000"/>
                          </a:solidFill>
                          <a:effectLst/>
                          <a:latin typeface="Arial" panose="020B0604020202020204" pitchFamily="34" charset="0"/>
                        </a:rPr>
                        <a:t>정지수</a:t>
                      </a:r>
                      <a:r>
                        <a:rPr lang="en-US" altLang="ko-KR" sz="100" b="0">
                          <a:solidFill>
                            <a:srgbClr val="000000"/>
                          </a:solidFill>
                          <a:effectLst/>
                          <a:latin typeface="Arial" panose="020B0604020202020204" pitchFamily="34" charset="0"/>
                        </a:rPr>
                        <a:t>/</a:t>
                      </a:r>
                      <a:r>
                        <a:rPr lang="ko-KR" altLang="en-US" sz="100" b="0">
                          <a:solidFill>
                            <a:srgbClr val="000000"/>
                          </a:solidFill>
                          <a:effectLst/>
                          <a:latin typeface="Arial" panose="020B0604020202020204" pitchFamily="34" charset="0"/>
                        </a:rPr>
                        <a:t>이정민</a:t>
                      </a: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B45F06"/>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B45F06"/>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2376186440"/>
                  </a:ext>
                </a:extLst>
              </a:tr>
              <a:tr h="34753">
                <a:tc vMerge="1">
                  <a:txBody>
                    <a:bodyPr/>
                    <a:lstStyle/>
                    <a:p>
                      <a:pPr latinLnBrk="1"/>
                      <a:endParaRPr lang="ko-KR" altLang="en-US"/>
                    </a:p>
                  </a:txBody>
                  <a:tcPr/>
                </a:tc>
                <a:tc>
                  <a:txBody>
                    <a:bodyPr/>
                    <a:lstStyle/>
                    <a:p>
                      <a:pPr algn="ctr" rtl="0" fontAlgn="b"/>
                      <a:r>
                        <a:rPr lang="ko-KR" altLang="en-US" sz="100" b="1">
                          <a:solidFill>
                            <a:srgbClr val="000000"/>
                          </a:solidFill>
                          <a:effectLst/>
                        </a:rPr>
                        <a:t>프론트페이지 연결</a:t>
                      </a: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algn="ctr" rtl="0" fontAlgn="b"/>
                      <a:r>
                        <a:rPr lang="ko-KR" altLang="en-US" sz="100" b="0">
                          <a:solidFill>
                            <a:srgbClr val="000000"/>
                          </a:solidFill>
                          <a:effectLst/>
                          <a:latin typeface="Arial" panose="020B0604020202020204" pitchFamily="34" charset="0"/>
                        </a:rPr>
                        <a:t>윤연오</a:t>
                      </a: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00"/>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00"/>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2319825801"/>
                  </a:ext>
                </a:extLst>
              </a:tr>
              <a:tr h="34753">
                <a:tc vMerge="1">
                  <a:txBody>
                    <a:bodyPr/>
                    <a:lstStyle/>
                    <a:p>
                      <a:pPr latinLnBrk="1"/>
                      <a:endParaRPr lang="ko-KR" altLang="en-US"/>
                    </a:p>
                  </a:txBody>
                  <a:tcPr/>
                </a:tc>
                <a:tc>
                  <a:txBody>
                    <a:bodyPr/>
                    <a:lstStyle/>
                    <a:p>
                      <a:pPr algn="ctr" rtl="0" fontAlgn="b"/>
                      <a:r>
                        <a:rPr lang="ko-KR" altLang="en-US" sz="100" b="1">
                          <a:solidFill>
                            <a:srgbClr val="000000"/>
                          </a:solidFill>
                          <a:effectLst/>
                        </a:rPr>
                        <a:t>유스케이스 작성</a:t>
                      </a: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algn="ctr" rtl="0" fontAlgn="b"/>
                      <a:r>
                        <a:rPr lang="ko-KR" altLang="en-US" sz="100">
                          <a:effectLst/>
                        </a:rPr>
                        <a:t>이정민</a:t>
                      </a: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00FF00"/>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00FF00"/>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1722178400"/>
                  </a:ext>
                </a:extLst>
              </a:tr>
              <a:tr h="34753">
                <a:tc vMerge="1">
                  <a:txBody>
                    <a:bodyPr/>
                    <a:lstStyle/>
                    <a:p>
                      <a:pPr latinLnBrk="1"/>
                      <a:endParaRPr lang="ko-KR" altLang="en-US"/>
                    </a:p>
                  </a:txBody>
                  <a:tcPr/>
                </a:tc>
                <a:tc>
                  <a:txBody>
                    <a:bodyPr/>
                    <a:lstStyle/>
                    <a:p>
                      <a:pPr algn="ctr" rtl="0" fontAlgn="b"/>
                      <a:r>
                        <a:rPr lang="ko-KR" altLang="en-US" sz="100" b="1">
                          <a:solidFill>
                            <a:srgbClr val="000000"/>
                          </a:solidFill>
                          <a:effectLst/>
                        </a:rPr>
                        <a:t>회원가입 모듈 개발</a:t>
                      </a: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algn="ctr" rtl="0" fontAlgn="b"/>
                      <a:r>
                        <a:rPr lang="ko-KR" altLang="en-US" sz="100">
                          <a:effectLst/>
                        </a:rPr>
                        <a:t>김혜원</a:t>
                      </a: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BBC04"/>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BBC04"/>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BBC04"/>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BBC04"/>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BBC04"/>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BBC04"/>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BBC04"/>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BBC04"/>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BBC04"/>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BBC04"/>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BBC04"/>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605846826"/>
                  </a:ext>
                </a:extLst>
              </a:tr>
              <a:tr h="34753">
                <a:tc vMerge="1">
                  <a:txBody>
                    <a:bodyPr/>
                    <a:lstStyle/>
                    <a:p>
                      <a:pPr latinLnBrk="1"/>
                      <a:endParaRPr lang="ko-KR" altLang="en-US"/>
                    </a:p>
                  </a:txBody>
                  <a:tcPr/>
                </a:tc>
                <a:tc>
                  <a:txBody>
                    <a:bodyPr/>
                    <a:lstStyle/>
                    <a:p>
                      <a:pPr algn="ctr" rtl="0" fontAlgn="b"/>
                      <a:r>
                        <a:rPr lang="ko-KR" altLang="en-US" sz="100">
                          <a:solidFill>
                            <a:srgbClr val="000000"/>
                          </a:solidFill>
                          <a:effectLst/>
                        </a:rPr>
                        <a:t>아이디 중복 검사</a:t>
                      </a: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algn="ctr" rtl="0" fontAlgn="b"/>
                      <a:r>
                        <a:rPr lang="ko-KR" altLang="en-US" sz="100">
                          <a:effectLst/>
                        </a:rPr>
                        <a:t>김혜원</a:t>
                      </a: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BBC04"/>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BBC04"/>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BBC04"/>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BBC04"/>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BBC04"/>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BBC04"/>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BBC04"/>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BBC04"/>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BBC04"/>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BBC04"/>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BBC04"/>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1114927342"/>
                  </a:ext>
                </a:extLst>
              </a:tr>
              <a:tr h="34753">
                <a:tc vMerge="1">
                  <a:txBody>
                    <a:bodyPr/>
                    <a:lstStyle/>
                    <a:p>
                      <a:pPr latinLnBrk="1"/>
                      <a:endParaRPr lang="ko-KR" altLang="en-US"/>
                    </a:p>
                  </a:txBody>
                  <a:tcPr/>
                </a:tc>
                <a:tc>
                  <a:txBody>
                    <a:bodyPr/>
                    <a:lstStyle/>
                    <a:p>
                      <a:pPr algn="ctr" rtl="0" fontAlgn="b"/>
                      <a:r>
                        <a:rPr lang="ko-KR" altLang="en-US" sz="100">
                          <a:solidFill>
                            <a:srgbClr val="000000"/>
                          </a:solidFill>
                          <a:effectLst/>
                        </a:rPr>
                        <a:t>닉네임 중복 검사</a:t>
                      </a: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algn="ctr" rtl="0" fontAlgn="b"/>
                      <a:r>
                        <a:rPr lang="ko-KR" altLang="en-US" sz="100">
                          <a:effectLst/>
                        </a:rPr>
                        <a:t>김혜원</a:t>
                      </a: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BBC04"/>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BBC04"/>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BBC04"/>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BBC04"/>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BBC04"/>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BBC04"/>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BBC04"/>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BBC04"/>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BBC04"/>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BBC04"/>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BBC04"/>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3773601377"/>
                  </a:ext>
                </a:extLst>
              </a:tr>
              <a:tr h="34753">
                <a:tc vMerge="1">
                  <a:txBody>
                    <a:bodyPr/>
                    <a:lstStyle/>
                    <a:p>
                      <a:pPr latinLnBrk="1"/>
                      <a:endParaRPr lang="ko-KR" altLang="en-US"/>
                    </a:p>
                  </a:txBody>
                  <a:tcPr/>
                </a:tc>
                <a:tc>
                  <a:txBody>
                    <a:bodyPr/>
                    <a:lstStyle/>
                    <a:p>
                      <a:pPr algn="ctr" rtl="0" fontAlgn="b"/>
                      <a:r>
                        <a:rPr lang="ko-KR" altLang="en-US" sz="100">
                          <a:solidFill>
                            <a:srgbClr val="000000"/>
                          </a:solidFill>
                          <a:effectLst/>
                        </a:rPr>
                        <a:t>비밀번호 암호화 작업</a:t>
                      </a: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algn="ctr" rtl="0" fontAlgn="b"/>
                      <a:r>
                        <a:rPr lang="ko-KR" altLang="en-US" sz="100">
                          <a:effectLst/>
                        </a:rPr>
                        <a:t>김혜원</a:t>
                      </a: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BBC04"/>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BBC04"/>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BBC04"/>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BBC04"/>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BBC04"/>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BBC04"/>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BBC04"/>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BBC04"/>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BBC04"/>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BBC04"/>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BBC04"/>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2220955048"/>
                  </a:ext>
                </a:extLst>
              </a:tr>
              <a:tr h="34753">
                <a:tc vMerge="1">
                  <a:txBody>
                    <a:bodyPr/>
                    <a:lstStyle/>
                    <a:p>
                      <a:pPr latinLnBrk="1"/>
                      <a:endParaRPr lang="ko-KR" altLang="en-US"/>
                    </a:p>
                  </a:txBody>
                  <a:tcPr/>
                </a:tc>
                <a:tc>
                  <a:txBody>
                    <a:bodyPr/>
                    <a:lstStyle/>
                    <a:p>
                      <a:pPr algn="ctr" rtl="0" fontAlgn="b"/>
                      <a:r>
                        <a:rPr lang="ko-KR" altLang="en-US" sz="100">
                          <a:effectLst/>
                        </a:rPr>
                        <a:t>이메일 인증</a:t>
                      </a: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algn="ctr" rtl="0" fontAlgn="b"/>
                      <a:r>
                        <a:rPr lang="ko-KR" altLang="en-US" sz="100">
                          <a:effectLst/>
                        </a:rPr>
                        <a:t>김혜원</a:t>
                      </a: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BBC04"/>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BBC04"/>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BBC04"/>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BBC04"/>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BBC04"/>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BBC04"/>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BBC04"/>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BBC04"/>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BBC04"/>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BBC04"/>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BBC04"/>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1832557502"/>
                  </a:ext>
                </a:extLst>
              </a:tr>
              <a:tr h="34753">
                <a:tc vMerge="1">
                  <a:txBody>
                    <a:bodyPr/>
                    <a:lstStyle/>
                    <a:p>
                      <a:pPr latinLnBrk="1"/>
                      <a:endParaRPr lang="ko-KR" altLang="en-US"/>
                    </a:p>
                  </a:txBody>
                  <a:tcPr/>
                </a:tc>
                <a:tc>
                  <a:txBody>
                    <a:bodyPr/>
                    <a:lstStyle/>
                    <a:p>
                      <a:pPr algn="ctr" rtl="0" fontAlgn="b"/>
                      <a:r>
                        <a:rPr lang="ko-KR" altLang="en-US" sz="100" b="1">
                          <a:effectLst/>
                        </a:rPr>
                        <a:t>로그인</a:t>
                      </a:r>
                      <a:r>
                        <a:rPr lang="en-US" altLang="ko-KR" sz="100" b="1">
                          <a:effectLst/>
                        </a:rPr>
                        <a:t>/</a:t>
                      </a:r>
                      <a:r>
                        <a:rPr lang="ko-KR" altLang="en-US" sz="100" b="1">
                          <a:effectLst/>
                        </a:rPr>
                        <a:t>로그아웃 모듈개발</a:t>
                      </a: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algn="ctr" rtl="0" fontAlgn="b"/>
                      <a:r>
                        <a:rPr lang="ko-KR" altLang="en-US" sz="100" b="0">
                          <a:solidFill>
                            <a:srgbClr val="000000"/>
                          </a:solidFill>
                          <a:effectLst/>
                          <a:latin typeface="Arial" panose="020B0604020202020204" pitchFamily="34" charset="0"/>
                        </a:rPr>
                        <a:t>정지수</a:t>
                      </a: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9900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9900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9900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9900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9900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9900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9900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9900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9900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9900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9900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2684242920"/>
                  </a:ext>
                </a:extLst>
              </a:tr>
              <a:tr h="34753">
                <a:tc vMerge="1">
                  <a:txBody>
                    <a:bodyPr/>
                    <a:lstStyle/>
                    <a:p>
                      <a:pPr latinLnBrk="1"/>
                      <a:endParaRPr lang="ko-KR" altLang="en-US"/>
                    </a:p>
                  </a:txBody>
                  <a:tcPr/>
                </a:tc>
                <a:tc>
                  <a:txBody>
                    <a:bodyPr/>
                    <a:lstStyle/>
                    <a:p>
                      <a:pPr algn="ctr" rtl="0" fontAlgn="b"/>
                      <a:r>
                        <a:rPr lang="ko-KR" altLang="en-US" sz="100">
                          <a:effectLst/>
                        </a:rPr>
                        <a:t>로그인</a:t>
                      </a: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algn="ctr" rtl="0" fontAlgn="b"/>
                      <a:r>
                        <a:rPr lang="ko-KR" altLang="en-US" sz="100" b="0">
                          <a:solidFill>
                            <a:srgbClr val="000000"/>
                          </a:solidFill>
                          <a:effectLst/>
                          <a:latin typeface="Arial" panose="020B0604020202020204" pitchFamily="34" charset="0"/>
                        </a:rPr>
                        <a:t>정지수</a:t>
                      </a: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9900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9900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9900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9900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9900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9900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9900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9900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9900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9900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9900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1874069944"/>
                  </a:ext>
                </a:extLst>
              </a:tr>
              <a:tr h="34753">
                <a:tc vMerge="1">
                  <a:txBody>
                    <a:bodyPr/>
                    <a:lstStyle/>
                    <a:p>
                      <a:pPr latinLnBrk="1"/>
                      <a:endParaRPr lang="ko-KR" altLang="en-US"/>
                    </a:p>
                  </a:txBody>
                  <a:tcPr/>
                </a:tc>
                <a:tc>
                  <a:txBody>
                    <a:bodyPr/>
                    <a:lstStyle/>
                    <a:p>
                      <a:pPr algn="ctr" rtl="0" fontAlgn="b"/>
                      <a:r>
                        <a:rPr lang="ko-KR" altLang="en-US" sz="100">
                          <a:effectLst/>
                        </a:rPr>
                        <a:t>아이디 저장</a:t>
                      </a: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algn="ctr" rtl="0" fontAlgn="b"/>
                      <a:r>
                        <a:rPr lang="ko-KR" altLang="en-US" sz="100" b="0">
                          <a:solidFill>
                            <a:srgbClr val="000000"/>
                          </a:solidFill>
                          <a:effectLst/>
                          <a:latin typeface="Arial" panose="020B0604020202020204" pitchFamily="34" charset="0"/>
                        </a:rPr>
                        <a:t>정지수</a:t>
                      </a: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9900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9900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9900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9900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9900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9900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9900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9900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9900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9900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9900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3808427861"/>
                  </a:ext>
                </a:extLst>
              </a:tr>
              <a:tr h="34753">
                <a:tc vMerge="1">
                  <a:txBody>
                    <a:bodyPr/>
                    <a:lstStyle/>
                    <a:p>
                      <a:pPr latinLnBrk="1"/>
                      <a:endParaRPr lang="ko-KR" altLang="en-US"/>
                    </a:p>
                  </a:txBody>
                  <a:tcPr/>
                </a:tc>
                <a:tc>
                  <a:txBody>
                    <a:bodyPr/>
                    <a:lstStyle/>
                    <a:p>
                      <a:pPr algn="ctr" rtl="0" fontAlgn="b"/>
                      <a:r>
                        <a:rPr lang="ko-KR" altLang="en-US" sz="100">
                          <a:effectLst/>
                        </a:rPr>
                        <a:t>네이버 로그인</a:t>
                      </a: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algn="ctr" rtl="0" fontAlgn="b"/>
                      <a:r>
                        <a:rPr lang="ko-KR" altLang="en-US" sz="100" b="0">
                          <a:solidFill>
                            <a:srgbClr val="000000"/>
                          </a:solidFill>
                          <a:effectLst/>
                          <a:latin typeface="Arial" panose="020B0604020202020204" pitchFamily="34" charset="0"/>
                        </a:rPr>
                        <a:t>정지수</a:t>
                      </a: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9900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9900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9900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9900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9900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9900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9900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9900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9900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9900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9900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2338569342"/>
                  </a:ext>
                </a:extLst>
              </a:tr>
              <a:tr h="34753">
                <a:tc vMerge="1">
                  <a:txBody>
                    <a:bodyPr/>
                    <a:lstStyle/>
                    <a:p>
                      <a:pPr latinLnBrk="1"/>
                      <a:endParaRPr lang="ko-KR" altLang="en-US"/>
                    </a:p>
                  </a:txBody>
                  <a:tcPr/>
                </a:tc>
                <a:tc>
                  <a:txBody>
                    <a:bodyPr/>
                    <a:lstStyle/>
                    <a:p>
                      <a:pPr algn="ctr" rtl="0" fontAlgn="b"/>
                      <a:r>
                        <a:rPr lang="ko-KR" altLang="en-US" sz="100">
                          <a:effectLst/>
                        </a:rPr>
                        <a:t>로그아웃</a:t>
                      </a: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algn="ctr" rtl="0" fontAlgn="b"/>
                      <a:r>
                        <a:rPr lang="ko-KR" altLang="en-US" sz="100" b="0">
                          <a:solidFill>
                            <a:srgbClr val="000000"/>
                          </a:solidFill>
                          <a:effectLst/>
                          <a:latin typeface="Arial" panose="020B0604020202020204" pitchFamily="34" charset="0"/>
                        </a:rPr>
                        <a:t>정지수</a:t>
                      </a: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9900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9900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9900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9900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9900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9900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9900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9900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9900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9900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9900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959785443"/>
                  </a:ext>
                </a:extLst>
              </a:tr>
              <a:tr h="34753">
                <a:tc vMerge="1">
                  <a:txBody>
                    <a:bodyPr/>
                    <a:lstStyle/>
                    <a:p>
                      <a:pPr latinLnBrk="1"/>
                      <a:endParaRPr lang="ko-KR" altLang="en-US"/>
                    </a:p>
                  </a:txBody>
                  <a:tcPr/>
                </a:tc>
                <a:tc>
                  <a:txBody>
                    <a:bodyPr/>
                    <a:lstStyle/>
                    <a:p>
                      <a:pPr algn="ctr" rtl="0" fontAlgn="b"/>
                      <a:r>
                        <a:rPr lang="ko-KR" altLang="en-US" sz="100" b="1">
                          <a:effectLst/>
                        </a:rPr>
                        <a:t>아이디</a:t>
                      </a:r>
                      <a:r>
                        <a:rPr lang="en-US" altLang="ko-KR" sz="100" b="1">
                          <a:effectLst/>
                        </a:rPr>
                        <a:t>/</a:t>
                      </a:r>
                      <a:r>
                        <a:rPr lang="ko-KR" altLang="en-US" sz="100" b="1">
                          <a:effectLst/>
                        </a:rPr>
                        <a:t>비밀번호 모듈개발</a:t>
                      </a: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algn="ctr" rtl="0" fontAlgn="b"/>
                      <a:r>
                        <a:rPr lang="ko-KR" altLang="en-US" sz="100" b="0">
                          <a:solidFill>
                            <a:srgbClr val="000000"/>
                          </a:solidFill>
                          <a:effectLst/>
                          <a:latin typeface="Arial" panose="020B0604020202020204" pitchFamily="34" charset="0"/>
                        </a:rPr>
                        <a:t>윤연오</a:t>
                      </a: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00"/>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00"/>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00"/>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00"/>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00"/>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00"/>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00"/>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00"/>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00"/>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00"/>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00"/>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4240547966"/>
                  </a:ext>
                </a:extLst>
              </a:tr>
              <a:tr h="34753">
                <a:tc vMerge="1">
                  <a:txBody>
                    <a:bodyPr/>
                    <a:lstStyle/>
                    <a:p>
                      <a:pPr latinLnBrk="1"/>
                      <a:endParaRPr lang="ko-KR" altLang="en-US"/>
                    </a:p>
                  </a:txBody>
                  <a:tcPr/>
                </a:tc>
                <a:tc>
                  <a:txBody>
                    <a:bodyPr/>
                    <a:lstStyle/>
                    <a:p>
                      <a:pPr algn="ctr" rtl="0" fontAlgn="b"/>
                      <a:r>
                        <a:rPr lang="ko-KR" altLang="en-US" sz="100">
                          <a:effectLst/>
                        </a:rPr>
                        <a:t>아이디 찾기</a:t>
                      </a: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algn="ctr" rtl="0" fontAlgn="b"/>
                      <a:r>
                        <a:rPr lang="ko-KR" altLang="en-US" sz="100" b="0">
                          <a:solidFill>
                            <a:srgbClr val="000000"/>
                          </a:solidFill>
                          <a:effectLst/>
                          <a:latin typeface="Arial" panose="020B0604020202020204" pitchFamily="34" charset="0"/>
                        </a:rPr>
                        <a:t>윤연오</a:t>
                      </a: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00"/>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00"/>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00"/>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00"/>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00"/>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00"/>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00"/>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00"/>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00"/>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00"/>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00"/>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1551950345"/>
                  </a:ext>
                </a:extLst>
              </a:tr>
              <a:tr h="34753">
                <a:tc vMerge="1">
                  <a:txBody>
                    <a:bodyPr/>
                    <a:lstStyle/>
                    <a:p>
                      <a:pPr latinLnBrk="1"/>
                      <a:endParaRPr lang="ko-KR" altLang="en-US"/>
                    </a:p>
                  </a:txBody>
                  <a:tcPr/>
                </a:tc>
                <a:tc>
                  <a:txBody>
                    <a:bodyPr/>
                    <a:lstStyle/>
                    <a:p>
                      <a:pPr algn="ctr" rtl="0" fontAlgn="b"/>
                      <a:r>
                        <a:rPr lang="ko-KR" altLang="en-US" sz="100">
                          <a:effectLst/>
                        </a:rPr>
                        <a:t>비밀번호 찾기</a:t>
                      </a: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algn="ctr" rtl="0" fontAlgn="b"/>
                      <a:r>
                        <a:rPr lang="ko-KR" altLang="en-US" sz="100" b="0">
                          <a:solidFill>
                            <a:srgbClr val="000000"/>
                          </a:solidFill>
                          <a:effectLst/>
                          <a:latin typeface="Arial" panose="020B0604020202020204" pitchFamily="34" charset="0"/>
                        </a:rPr>
                        <a:t>윤연오</a:t>
                      </a: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00"/>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00"/>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00"/>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00"/>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00"/>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00"/>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00"/>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00"/>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00"/>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00"/>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00"/>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576127352"/>
                  </a:ext>
                </a:extLst>
              </a:tr>
              <a:tr h="34753">
                <a:tc vMerge="1">
                  <a:txBody>
                    <a:bodyPr/>
                    <a:lstStyle/>
                    <a:p>
                      <a:pPr latinLnBrk="1"/>
                      <a:endParaRPr lang="ko-KR" altLang="en-US"/>
                    </a:p>
                  </a:txBody>
                  <a:tcPr/>
                </a:tc>
                <a:tc>
                  <a:txBody>
                    <a:bodyPr/>
                    <a:lstStyle/>
                    <a:p>
                      <a:pPr algn="ctr" rtl="0" fontAlgn="b"/>
                      <a:r>
                        <a:rPr lang="ko-KR" altLang="en-US" sz="100">
                          <a:effectLst/>
                        </a:rPr>
                        <a:t>비밀번호 찾기 </a:t>
                      </a:r>
                      <a:r>
                        <a:rPr lang="en-US" altLang="ko-KR" sz="100">
                          <a:effectLst/>
                        </a:rPr>
                        <a:t>-&gt; </a:t>
                      </a:r>
                      <a:r>
                        <a:rPr lang="ko-KR" altLang="en-US" sz="100">
                          <a:effectLst/>
                        </a:rPr>
                        <a:t>이메일 인증</a:t>
                      </a: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algn="ctr" rtl="0" fontAlgn="b"/>
                      <a:r>
                        <a:rPr lang="ko-KR" altLang="en-US" sz="100" b="0">
                          <a:solidFill>
                            <a:srgbClr val="000000"/>
                          </a:solidFill>
                          <a:effectLst/>
                          <a:latin typeface="Arial" panose="020B0604020202020204" pitchFamily="34" charset="0"/>
                        </a:rPr>
                        <a:t>윤연오</a:t>
                      </a: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00"/>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00"/>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00"/>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00"/>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00"/>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00"/>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00"/>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00"/>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00"/>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00"/>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00"/>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704354052"/>
                  </a:ext>
                </a:extLst>
              </a:tr>
              <a:tr h="34753">
                <a:tc vMerge="1">
                  <a:txBody>
                    <a:bodyPr/>
                    <a:lstStyle/>
                    <a:p>
                      <a:pPr latinLnBrk="1"/>
                      <a:endParaRPr lang="ko-KR" altLang="en-US"/>
                    </a:p>
                  </a:txBody>
                  <a:tcPr/>
                </a:tc>
                <a:tc>
                  <a:txBody>
                    <a:bodyPr/>
                    <a:lstStyle/>
                    <a:p>
                      <a:pPr algn="ctr" rtl="0" fontAlgn="b"/>
                      <a:r>
                        <a:rPr lang="ko-KR" altLang="en-US" sz="100">
                          <a:effectLst/>
                        </a:rPr>
                        <a:t>비밀번호 찾기 </a:t>
                      </a:r>
                      <a:r>
                        <a:rPr lang="en-US" altLang="ko-KR" sz="100">
                          <a:effectLst/>
                        </a:rPr>
                        <a:t>-&gt; </a:t>
                      </a:r>
                      <a:r>
                        <a:rPr lang="ko-KR" altLang="en-US" sz="100">
                          <a:effectLst/>
                        </a:rPr>
                        <a:t>비밀번호 변경</a:t>
                      </a: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algn="ctr" rtl="0" fontAlgn="b"/>
                      <a:r>
                        <a:rPr lang="ko-KR" altLang="en-US" sz="100" b="0">
                          <a:solidFill>
                            <a:srgbClr val="000000"/>
                          </a:solidFill>
                          <a:effectLst/>
                          <a:latin typeface="Arial" panose="020B0604020202020204" pitchFamily="34" charset="0"/>
                        </a:rPr>
                        <a:t>윤연오</a:t>
                      </a: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00"/>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00"/>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00"/>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00"/>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00"/>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00"/>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00"/>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00"/>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00"/>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00"/>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00"/>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3378605546"/>
                  </a:ext>
                </a:extLst>
              </a:tr>
              <a:tr h="36347">
                <a:tc vMerge="1">
                  <a:txBody>
                    <a:bodyPr/>
                    <a:lstStyle/>
                    <a:p>
                      <a:pPr latinLnBrk="1"/>
                      <a:endParaRPr lang="ko-KR" altLang="en-US"/>
                    </a:p>
                  </a:txBody>
                  <a:tcPr/>
                </a:tc>
                <a:tc>
                  <a:txBody>
                    <a:bodyPr/>
                    <a:lstStyle/>
                    <a:p>
                      <a:pPr algn="ctr" rtl="0" fontAlgn="b"/>
                      <a:r>
                        <a:rPr lang="ko-KR" altLang="en-US" sz="100" b="1">
                          <a:solidFill>
                            <a:srgbClr val="000000"/>
                          </a:solidFill>
                          <a:effectLst/>
                        </a:rPr>
                        <a:t>마이페이지 모듈 </a:t>
                      </a:r>
                      <a:r>
                        <a:rPr lang="en-US" altLang="ko-KR" sz="100" b="1">
                          <a:solidFill>
                            <a:srgbClr val="000000"/>
                          </a:solidFill>
                          <a:effectLst/>
                        </a:rPr>
                        <a:t>-&gt; </a:t>
                      </a:r>
                      <a:r>
                        <a:rPr lang="ko-KR" altLang="en-US" sz="100" b="1">
                          <a:solidFill>
                            <a:srgbClr val="000000"/>
                          </a:solidFill>
                          <a:effectLst/>
                        </a:rPr>
                        <a:t>내 정보 수정 </a:t>
                      </a: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algn="ctr" rtl="0" fontAlgn="b"/>
                      <a:r>
                        <a:rPr lang="ko-KR" altLang="en-US" sz="100" b="0">
                          <a:solidFill>
                            <a:srgbClr val="000000"/>
                          </a:solidFill>
                          <a:effectLst/>
                          <a:latin typeface="Arial" panose="020B0604020202020204" pitchFamily="34" charset="0"/>
                        </a:rPr>
                        <a:t>이은지</a:t>
                      </a: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00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00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00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00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00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00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00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00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00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00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00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4115262438"/>
                  </a:ext>
                </a:extLst>
              </a:tr>
              <a:tr h="34753">
                <a:tc vMerge="1">
                  <a:txBody>
                    <a:bodyPr/>
                    <a:lstStyle/>
                    <a:p>
                      <a:pPr latinLnBrk="1"/>
                      <a:endParaRPr lang="ko-KR" altLang="en-US"/>
                    </a:p>
                  </a:txBody>
                  <a:tcPr/>
                </a:tc>
                <a:tc>
                  <a:txBody>
                    <a:bodyPr/>
                    <a:lstStyle/>
                    <a:p>
                      <a:pPr algn="ctr" rtl="0" fontAlgn="b"/>
                      <a:r>
                        <a:rPr lang="ko-KR" altLang="en-US" sz="100">
                          <a:solidFill>
                            <a:srgbClr val="000000"/>
                          </a:solidFill>
                          <a:effectLst/>
                        </a:rPr>
                        <a:t>닉네임 중복검사</a:t>
                      </a:r>
                      <a:r>
                        <a:rPr lang="en-US" altLang="ko-KR" sz="100">
                          <a:solidFill>
                            <a:srgbClr val="000000"/>
                          </a:solidFill>
                          <a:effectLst/>
                        </a:rPr>
                        <a:t>(</a:t>
                      </a:r>
                      <a:r>
                        <a:rPr lang="ko-KR" altLang="en-US" sz="100">
                          <a:solidFill>
                            <a:srgbClr val="000000"/>
                          </a:solidFill>
                          <a:effectLst/>
                        </a:rPr>
                        <a:t>본인제외</a:t>
                      </a:r>
                      <a:r>
                        <a:rPr lang="en-US" altLang="ko-KR" sz="100">
                          <a:solidFill>
                            <a:srgbClr val="000000"/>
                          </a:solidFill>
                          <a:effectLst/>
                        </a:rPr>
                        <a:t>)</a:t>
                      </a: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algn="ctr" rtl="0" fontAlgn="b"/>
                      <a:r>
                        <a:rPr lang="ko-KR" altLang="en-US" sz="100" b="0">
                          <a:solidFill>
                            <a:srgbClr val="000000"/>
                          </a:solidFill>
                          <a:effectLst/>
                          <a:latin typeface="Arial" panose="020B0604020202020204" pitchFamily="34" charset="0"/>
                        </a:rPr>
                        <a:t>이은지</a:t>
                      </a: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00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00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00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00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00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00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00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00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00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00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00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3305070311"/>
                  </a:ext>
                </a:extLst>
              </a:tr>
              <a:tr h="34753">
                <a:tc vMerge="1">
                  <a:txBody>
                    <a:bodyPr/>
                    <a:lstStyle/>
                    <a:p>
                      <a:pPr latinLnBrk="1"/>
                      <a:endParaRPr lang="ko-KR" altLang="en-US"/>
                    </a:p>
                  </a:txBody>
                  <a:tcPr/>
                </a:tc>
                <a:tc>
                  <a:txBody>
                    <a:bodyPr/>
                    <a:lstStyle/>
                    <a:p>
                      <a:pPr algn="ctr" rtl="0" fontAlgn="b"/>
                      <a:r>
                        <a:rPr lang="ko-KR" altLang="en-US" sz="100">
                          <a:solidFill>
                            <a:srgbClr val="000000"/>
                          </a:solidFill>
                          <a:effectLst/>
                        </a:rPr>
                        <a:t>주소</a:t>
                      </a:r>
                      <a:r>
                        <a:rPr lang="en-US" sz="100">
                          <a:solidFill>
                            <a:srgbClr val="000000"/>
                          </a:solidFill>
                          <a:effectLst/>
                        </a:rPr>
                        <a:t>api</a:t>
                      </a: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algn="ctr" rtl="0" fontAlgn="b"/>
                      <a:r>
                        <a:rPr lang="ko-KR" altLang="en-US" sz="100" b="0">
                          <a:solidFill>
                            <a:srgbClr val="000000"/>
                          </a:solidFill>
                          <a:effectLst/>
                          <a:latin typeface="Arial" panose="020B0604020202020204" pitchFamily="34" charset="0"/>
                        </a:rPr>
                        <a:t>이은지</a:t>
                      </a: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00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00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00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00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00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00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00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00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00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00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00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1435981125"/>
                  </a:ext>
                </a:extLst>
              </a:tr>
              <a:tr h="34753">
                <a:tc vMerge="1">
                  <a:txBody>
                    <a:bodyPr/>
                    <a:lstStyle/>
                    <a:p>
                      <a:pPr latinLnBrk="1"/>
                      <a:endParaRPr lang="ko-KR" altLang="en-US"/>
                    </a:p>
                  </a:txBody>
                  <a:tcPr/>
                </a:tc>
                <a:tc>
                  <a:txBody>
                    <a:bodyPr/>
                    <a:lstStyle/>
                    <a:p>
                      <a:pPr algn="ctr" rtl="0" fontAlgn="b"/>
                      <a:r>
                        <a:rPr lang="ko-KR" altLang="en-US" sz="100">
                          <a:solidFill>
                            <a:srgbClr val="000000"/>
                          </a:solidFill>
                          <a:effectLst/>
                        </a:rPr>
                        <a:t>비밀번호 암호화 작업</a:t>
                      </a: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algn="ctr" rtl="0" fontAlgn="b"/>
                      <a:r>
                        <a:rPr lang="ko-KR" altLang="en-US" sz="100" b="0">
                          <a:solidFill>
                            <a:srgbClr val="000000"/>
                          </a:solidFill>
                          <a:effectLst/>
                          <a:latin typeface="Arial" panose="020B0604020202020204" pitchFamily="34" charset="0"/>
                        </a:rPr>
                        <a:t>이은지</a:t>
                      </a: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00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00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00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00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00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00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00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00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00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00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00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211044078"/>
                  </a:ext>
                </a:extLst>
              </a:tr>
              <a:tr h="34753">
                <a:tc vMerge="1">
                  <a:txBody>
                    <a:bodyPr/>
                    <a:lstStyle/>
                    <a:p>
                      <a:pPr latinLnBrk="1"/>
                      <a:endParaRPr lang="ko-KR" altLang="en-US"/>
                    </a:p>
                  </a:txBody>
                  <a:tcPr/>
                </a:tc>
                <a:tc>
                  <a:txBody>
                    <a:bodyPr/>
                    <a:lstStyle/>
                    <a:p>
                      <a:pPr algn="ctr" rtl="0" fontAlgn="b"/>
                      <a:r>
                        <a:rPr lang="ko-KR" altLang="en-US" sz="100">
                          <a:effectLst/>
                        </a:rPr>
                        <a:t>이메일 인증</a:t>
                      </a: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algn="ctr" rtl="0" fontAlgn="b"/>
                      <a:r>
                        <a:rPr lang="ko-KR" altLang="en-US" sz="100" b="0">
                          <a:solidFill>
                            <a:srgbClr val="000000"/>
                          </a:solidFill>
                          <a:effectLst/>
                          <a:latin typeface="Arial" panose="020B0604020202020204" pitchFamily="34" charset="0"/>
                        </a:rPr>
                        <a:t>이은지</a:t>
                      </a: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00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00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00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00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00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00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00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00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00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00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00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789470047"/>
                  </a:ext>
                </a:extLst>
              </a:tr>
              <a:tr h="34753">
                <a:tc vMerge="1">
                  <a:txBody>
                    <a:bodyPr/>
                    <a:lstStyle/>
                    <a:p>
                      <a:pPr latinLnBrk="1"/>
                      <a:endParaRPr lang="ko-KR" altLang="en-US"/>
                    </a:p>
                  </a:txBody>
                  <a:tcPr/>
                </a:tc>
                <a:tc>
                  <a:txBody>
                    <a:bodyPr/>
                    <a:lstStyle/>
                    <a:p>
                      <a:pPr algn="ctr" rtl="0" fontAlgn="b"/>
                      <a:r>
                        <a:rPr lang="ko-KR" altLang="en-US" sz="100">
                          <a:effectLst/>
                        </a:rPr>
                        <a:t>회원탈퇴</a:t>
                      </a: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algn="ctr" rtl="0" fontAlgn="b"/>
                      <a:r>
                        <a:rPr lang="ko-KR" altLang="en-US" sz="100" b="0">
                          <a:solidFill>
                            <a:srgbClr val="000000"/>
                          </a:solidFill>
                          <a:effectLst/>
                          <a:latin typeface="Arial" panose="020B0604020202020204" pitchFamily="34" charset="0"/>
                        </a:rPr>
                        <a:t>이은지</a:t>
                      </a: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00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00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00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00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00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00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00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00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00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00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00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1035889343"/>
                  </a:ext>
                </a:extLst>
              </a:tr>
              <a:tr h="34753">
                <a:tc vMerge="1">
                  <a:txBody>
                    <a:bodyPr/>
                    <a:lstStyle/>
                    <a:p>
                      <a:pPr latinLnBrk="1"/>
                      <a:endParaRPr lang="ko-KR" altLang="en-US"/>
                    </a:p>
                  </a:txBody>
                  <a:tcPr/>
                </a:tc>
                <a:tc>
                  <a:txBody>
                    <a:bodyPr/>
                    <a:lstStyle/>
                    <a:p>
                      <a:pPr algn="ctr" rtl="0" fontAlgn="b"/>
                      <a:r>
                        <a:rPr lang="ko-KR" altLang="en-US" sz="100" b="1">
                          <a:solidFill>
                            <a:srgbClr val="000000"/>
                          </a:solidFill>
                          <a:effectLst/>
                        </a:rPr>
                        <a:t>물품 게시판 댓글 모듈</a:t>
                      </a: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algn="ctr" rtl="0" fontAlgn="b"/>
                      <a:r>
                        <a:rPr lang="ko-KR" altLang="en-US" sz="100" b="0">
                          <a:solidFill>
                            <a:srgbClr val="000000"/>
                          </a:solidFill>
                          <a:effectLst/>
                          <a:latin typeface="Arial" panose="020B0604020202020204" pitchFamily="34" charset="0"/>
                        </a:rPr>
                        <a:t>정지수</a:t>
                      </a: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9900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9900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9900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9900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9900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9900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9900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9900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9900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9900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9900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670638990"/>
                  </a:ext>
                </a:extLst>
              </a:tr>
              <a:tr h="34753">
                <a:tc vMerge="1">
                  <a:txBody>
                    <a:bodyPr/>
                    <a:lstStyle/>
                    <a:p>
                      <a:pPr latinLnBrk="1"/>
                      <a:endParaRPr lang="ko-KR" altLang="en-US"/>
                    </a:p>
                  </a:txBody>
                  <a:tcPr/>
                </a:tc>
                <a:tc>
                  <a:txBody>
                    <a:bodyPr/>
                    <a:lstStyle/>
                    <a:p>
                      <a:pPr algn="ctr" rtl="0" fontAlgn="b"/>
                      <a:r>
                        <a:rPr lang="ko-KR" altLang="en-US" sz="100">
                          <a:solidFill>
                            <a:srgbClr val="000000"/>
                          </a:solidFill>
                          <a:effectLst/>
                        </a:rPr>
                        <a:t>댓글 추가</a:t>
                      </a: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algn="ctr" rtl="0" fontAlgn="b"/>
                      <a:r>
                        <a:rPr lang="ko-KR" altLang="en-US" sz="100" b="0">
                          <a:solidFill>
                            <a:srgbClr val="000000"/>
                          </a:solidFill>
                          <a:effectLst/>
                          <a:latin typeface="Arial" panose="020B0604020202020204" pitchFamily="34" charset="0"/>
                        </a:rPr>
                        <a:t>정지수</a:t>
                      </a: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9900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9900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9900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9900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9900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9900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9900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9900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9900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9900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9900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297004166"/>
                  </a:ext>
                </a:extLst>
              </a:tr>
              <a:tr h="34753">
                <a:tc vMerge="1">
                  <a:txBody>
                    <a:bodyPr/>
                    <a:lstStyle/>
                    <a:p>
                      <a:pPr latinLnBrk="1"/>
                      <a:endParaRPr lang="ko-KR" altLang="en-US"/>
                    </a:p>
                  </a:txBody>
                  <a:tcPr/>
                </a:tc>
                <a:tc>
                  <a:txBody>
                    <a:bodyPr/>
                    <a:lstStyle/>
                    <a:p>
                      <a:pPr algn="ctr" rtl="0" fontAlgn="b"/>
                      <a:r>
                        <a:rPr lang="ko-KR" altLang="en-US" sz="100">
                          <a:solidFill>
                            <a:srgbClr val="000000"/>
                          </a:solidFill>
                          <a:effectLst/>
                        </a:rPr>
                        <a:t>댓글 삭제</a:t>
                      </a: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algn="ctr" rtl="0" fontAlgn="b"/>
                      <a:r>
                        <a:rPr lang="ko-KR" altLang="en-US" sz="100" b="0">
                          <a:solidFill>
                            <a:srgbClr val="000000"/>
                          </a:solidFill>
                          <a:effectLst/>
                          <a:latin typeface="Arial" panose="020B0604020202020204" pitchFamily="34" charset="0"/>
                        </a:rPr>
                        <a:t>정지수</a:t>
                      </a: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9900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9900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9900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9900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9900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9900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9900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9900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9900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9900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9900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3370036228"/>
                  </a:ext>
                </a:extLst>
              </a:tr>
              <a:tr h="34753">
                <a:tc vMerge="1">
                  <a:txBody>
                    <a:bodyPr/>
                    <a:lstStyle/>
                    <a:p>
                      <a:pPr latinLnBrk="1"/>
                      <a:endParaRPr lang="ko-KR" altLang="en-US"/>
                    </a:p>
                  </a:txBody>
                  <a:tcPr/>
                </a:tc>
                <a:tc>
                  <a:txBody>
                    <a:bodyPr/>
                    <a:lstStyle/>
                    <a:p>
                      <a:pPr algn="ctr" rtl="0" fontAlgn="b"/>
                      <a:r>
                        <a:rPr lang="ko-KR" altLang="en-US" sz="100">
                          <a:solidFill>
                            <a:srgbClr val="000000"/>
                          </a:solidFill>
                          <a:effectLst/>
                        </a:rPr>
                        <a:t>댓글 수정</a:t>
                      </a: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algn="ctr" rtl="0" fontAlgn="b"/>
                      <a:r>
                        <a:rPr lang="ko-KR" altLang="en-US" sz="100" b="0">
                          <a:solidFill>
                            <a:srgbClr val="000000"/>
                          </a:solidFill>
                          <a:effectLst/>
                          <a:latin typeface="Arial" panose="020B0604020202020204" pitchFamily="34" charset="0"/>
                        </a:rPr>
                        <a:t>정지수</a:t>
                      </a: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9900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9900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9900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9900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9900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9900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9900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9900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9900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9900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9900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3365336918"/>
                  </a:ext>
                </a:extLst>
              </a:tr>
              <a:tr h="34753">
                <a:tc vMerge="1">
                  <a:txBody>
                    <a:bodyPr/>
                    <a:lstStyle/>
                    <a:p>
                      <a:pPr latinLnBrk="1"/>
                      <a:endParaRPr lang="ko-KR" altLang="en-US"/>
                    </a:p>
                  </a:txBody>
                  <a:tcPr/>
                </a:tc>
                <a:tc>
                  <a:txBody>
                    <a:bodyPr/>
                    <a:lstStyle/>
                    <a:p>
                      <a:pPr algn="ctr" rtl="0" fontAlgn="b"/>
                      <a:r>
                        <a:rPr lang="ko-KR" altLang="en-US" sz="100">
                          <a:solidFill>
                            <a:srgbClr val="000000"/>
                          </a:solidFill>
                          <a:effectLst/>
                        </a:rPr>
                        <a:t>댓글 페이징</a:t>
                      </a: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algn="ctr" rtl="0" fontAlgn="b"/>
                      <a:r>
                        <a:rPr lang="ko-KR" altLang="en-US" sz="100" b="0">
                          <a:solidFill>
                            <a:srgbClr val="000000"/>
                          </a:solidFill>
                          <a:effectLst/>
                          <a:latin typeface="Arial" panose="020B0604020202020204" pitchFamily="34" charset="0"/>
                        </a:rPr>
                        <a:t>정지수</a:t>
                      </a: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9900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9900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9900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9900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9900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9900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9900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9900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9900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9900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9900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1494605625"/>
                  </a:ext>
                </a:extLst>
              </a:tr>
              <a:tr h="34753">
                <a:tc vMerge="1">
                  <a:txBody>
                    <a:bodyPr/>
                    <a:lstStyle/>
                    <a:p>
                      <a:pPr latinLnBrk="1"/>
                      <a:endParaRPr lang="ko-KR" altLang="en-US"/>
                    </a:p>
                  </a:txBody>
                  <a:tcPr/>
                </a:tc>
                <a:tc>
                  <a:txBody>
                    <a:bodyPr/>
                    <a:lstStyle/>
                    <a:p>
                      <a:pPr algn="ctr" rtl="0" fontAlgn="b"/>
                      <a:r>
                        <a:rPr lang="ko-KR" altLang="en-US" sz="100" b="1">
                          <a:solidFill>
                            <a:srgbClr val="000000"/>
                          </a:solidFill>
                          <a:effectLst/>
                        </a:rPr>
                        <a:t>메인페이지 </a:t>
                      </a:r>
                      <a:r>
                        <a:rPr lang="en-US" altLang="ko-KR" sz="100" b="1">
                          <a:solidFill>
                            <a:srgbClr val="000000"/>
                          </a:solidFill>
                          <a:effectLst/>
                        </a:rPr>
                        <a:t>-&gt; </a:t>
                      </a:r>
                      <a:r>
                        <a:rPr lang="ko-KR" altLang="en-US" sz="100" b="1">
                          <a:solidFill>
                            <a:srgbClr val="000000"/>
                          </a:solidFill>
                          <a:effectLst/>
                        </a:rPr>
                        <a:t>목록</a:t>
                      </a: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algn="ctr" rtl="0" fontAlgn="b"/>
                      <a:r>
                        <a:rPr lang="ko-KR" altLang="en-US" sz="100" b="0">
                          <a:solidFill>
                            <a:srgbClr val="000000"/>
                          </a:solidFill>
                          <a:effectLst/>
                          <a:latin typeface="Arial" panose="020B0604020202020204" pitchFamily="34" charset="0"/>
                        </a:rPr>
                        <a:t>이은지</a:t>
                      </a: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00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00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00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00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00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00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2760177709"/>
                  </a:ext>
                </a:extLst>
              </a:tr>
              <a:tr h="34753">
                <a:tc vMerge="1">
                  <a:txBody>
                    <a:bodyPr/>
                    <a:lstStyle/>
                    <a:p>
                      <a:pPr latinLnBrk="1"/>
                      <a:endParaRPr lang="ko-KR" altLang="en-US"/>
                    </a:p>
                  </a:txBody>
                  <a:tcPr/>
                </a:tc>
                <a:tc>
                  <a:txBody>
                    <a:bodyPr/>
                    <a:lstStyle/>
                    <a:p>
                      <a:pPr algn="ctr" rtl="0" fontAlgn="b"/>
                      <a:r>
                        <a:rPr lang="ko-KR" altLang="en-US" sz="100">
                          <a:solidFill>
                            <a:srgbClr val="000000"/>
                          </a:solidFill>
                          <a:effectLst/>
                        </a:rPr>
                        <a:t>메인 페이지 카테고리 분류</a:t>
                      </a: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algn="ctr" rtl="0" fontAlgn="b"/>
                      <a:r>
                        <a:rPr lang="ko-KR" altLang="en-US" sz="100" b="0">
                          <a:solidFill>
                            <a:srgbClr val="000000"/>
                          </a:solidFill>
                          <a:effectLst/>
                          <a:latin typeface="Arial" panose="020B0604020202020204" pitchFamily="34" charset="0"/>
                        </a:rPr>
                        <a:t>이은지</a:t>
                      </a: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00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00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00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00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00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00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2997509488"/>
                  </a:ext>
                </a:extLst>
              </a:tr>
              <a:tr h="34753">
                <a:tc vMerge="1">
                  <a:txBody>
                    <a:bodyPr/>
                    <a:lstStyle/>
                    <a:p>
                      <a:pPr latinLnBrk="1"/>
                      <a:endParaRPr lang="ko-KR" altLang="en-US"/>
                    </a:p>
                  </a:txBody>
                  <a:tcPr/>
                </a:tc>
                <a:tc>
                  <a:txBody>
                    <a:bodyPr/>
                    <a:lstStyle/>
                    <a:p>
                      <a:pPr algn="ctr" rtl="0" fontAlgn="b"/>
                      <a:r>
                        <a:rPr lang="ko-KR" altLang="en-US" sz="100">
                          <a:solidFill>
                            <a:srgbClr val="000000"/>
                          </a:solidFill>
                          <a:effectLst/>
                        </a:rPr>
                        <a:t>지역 검색 후 목록</a:t>
                      </a: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algn="ctr" rtl="0" fontAlgn="b"/>
                      <a:r>
                        <a:rPr lang="ko-KR" altLang="en-US" sz="100" b="0">
                          <a:solidFill>
                            <a:srgbClr val="000000"/>
                          </a:solidFill>
                          <a:effectLst/>
                          <a:latin typeface="Arial" panose="020B0604020202020204" pitchFamily="34" charset="0"/>
                        </a:rPr>
                        <a:t>이은지</a:t>
                      </a: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00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00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00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00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00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00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2194050417"/>
                  </a:ext>
                </a:extLst>
              </a:tr>
              <a:tr h="34753">
                <a:tc vMerge="1">
                  <a:txBody>
                    <a:bodyPr/>
                    <a:lstStyle/>
                    <a:p>
                      <a:pPr latinLnBrk="1"/>
                      <a:endParaRPr lang="ko-KR" altLang="en-US"/>
                    </a:p>
                  </a:txBody>
                  <a:tcPr/>
                </a:tc>
                <a:tc>
                  <a:txBody>
                    <a:bodyPr/>
                    <a:lstStyle/>
                    <a:p>
                      <a:pPr algn="ctr" rtl="0" fontAlgn="b"/>
                      <a:r>
                        <a:rPr lang="ko-KR" altLang="en-US" sz="100" b="1">
                          <a:solidFill>
                            <a:srgbClr val="000000"/>
                          </a:solidFill>
                          <a:effectLst/>
                        </a:rPr>
                        <a:t>게시판 </a:t>
                      </a:r>
                      <a:r>
                        <a:rPr lang="en-US" altLang="ko-KR" sz="100" b="1">
                          <a:solidFill>
                            <a:srgbClr val="000000"/>
                          </a:solidFill>
                          <a:effectLst/>
                        </a:rPr>
                        <a:t>-&gt; </a:t>
                      </a:r>
                      <a:r>
                        <a:rPr lang="ko-KR" altLang="en-US" sz="100" b="1">
                          <a:solidFill>
                            <a:srgbClr val="000000"/>
                          </a:solidFill>
                          <a:effectLst/>
                        </a:rPr>
                        <a:t>작성</a:t>
                      </a:r>
                      <a:r>
                        <a:rPr lang="en-US" altLang="ko-KR" sz="100" b="1">
                          <a:solidFill>
                            <a:srgbClr val="000000"/>
                          </a:solidFill>
                          <a:effectLst/>
                        </a:rPr>
                        <a:t>, </a:t>
                      </a:r>
                      <a:r>
                        <a:rPr lang="ko-KR" altLang="en-US" sz="100" b="1">
                          <a:solidFill>
                            <a:srgbClr val="000000"/>
                          </a:solidFill>
                          <a:effectLst/>
                        </a:rPr>
                        <a:t>수정</a:t>
                      </a:r>
                      <a:r>
                        <a:rPr lang="en-US" altLang="ko-KR" sz="100" b="1">
                          <a:solidFill>
                            <a:srgbClr val="000000"/>
                          </a:solidFill>
                          <a:effectLst/>
                        </a:rPr>
                        <a:t>, </a:t>
                      </a:r>
                      <a:r>
                        <a:rPr lang="ko-KR" altLang="en-US" sz="100" b="1">
                          <a:solidFill>
                            <a:srgbClr val="000000"/>
                          </a:solidFill>
                          <a:effectLst/>
                        </a:rPr>
                        <a:t>삭제</a:t>
                      </a: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algn="ctr" rtl="0" fontAlgn="b"/>
                      <a:r>
                        <a:rPr lang="ko-KR" altLang="en-US" sz="100" b="0">
                          <a:solidFill>
                            <a:srgbClr val="000000"/>
                          </a:solidFill>
                          <a:effectLst/>
                          <a:latin typeface="Arial" panose="020B0604020202020204" pitchFamily="34" charset="0"/>
                        </a:rPr>
                        <a:t>이은지</a:t>
                      </a: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00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00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00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00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00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00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3647043427"/>
                  </a:ext>
                </a:extLst>
              </a:tr>
              <a:tr h="34753">
                <a:tc vMerge="1">
                  <a:txBody>
                    <a:bodyPr/>
                    <a:lstStyle/>
                    <a:p>
                      <a:pPr latinLnBrk="1"/>
                      <a:endParaRPr lang="ko-KR" altLang="en-US"/>
                    </a:p>
                  </a:txBody>
                  <a:tcPr/>
                </a:tc>
                <a:tc>
                  <a:txBody>
                    <a:bodyPr/>
                    <a:lstStyle/>
                    <a:p>
                      <a:pPr algn="ctr" rtl="0" fontAlgn="b"/>
                      <a:r>
                        <a:rPr lang="ko-KR" altLang="en-US" sz="100">
                          <a:solidFill>
                            <a:srgbClr val="000000"/>
                          </a:solidFill>
                          <a:effectLst/>
                        </a:rPr>
                        <a:t>작성</a:t>
                      </a:r>
                      <a:r>
                        <a:rPr lang="en-US" altLang="ko-KR" sz="100">
                          <a:solidFill>
                            <a:srgbClr val="000000"/>
                          </a:solidFill>
                          <a:effectLst/>
                        </a:rPr>
                        <a:t>, </a:t>
                      </a:r>
                      <a:r>
                        <a:rPr lang="ko-KR" altLang="en-US" sz="100">
                          <a:solidFill>
                            <a:srgbClr val="000000"/>
                          </a:solidFill>
                          <a:effectLst/>
                        </a:rPr>
                        <a:t>수정 </a:t>
                      </a:r>
                      <a:r>
                        <a:rPr lang="en-US" altLang="ko-KR" sz="100">
                          <a:solidFill>
                            <a:srgbClr val="000000"/>
                          </a:solidFill>
                          <a:effectLst/>
                        </a:rPr>
                        <a:t>, </a:t>
                      </a:r>
                      <a:r>
                        <a:rPr lang="ko-KR" altLang="en-US" sz="100">
                          <a:solidFill>
                            <a:srgbClr val="000000"/>
                          </a:solidFill>
                          <a:effectLst/>
                        </a:rPr>
                        <a:t>삭제</a:t>
                      </a: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algn="ctr" rtl="0" fontAlgn="b"/>
                      <a:r>
                        <a:rPr lang="ko-KR" altLang="en-US" sz="100" b="0">
                          <a:solidFill>
                            <a:srgbClr val="000000"/>
                          </a:solidFill>
                          <a:effectLst/>
                          <a:latin typeface="Arial" panose="020B0604020202020204" pitchFamily="34" charset="0"/>
                        </a:rPr>
                        <a:t>이은지</a:t>
                      </a: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00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00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00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00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00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00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2590220082"/>
                  </a:ext>
                </a:extLst>
              </a:tr>
              <a:tr h="34753">
                <a:tc vMerge="1">
                  <a:txBody>
                    <a:bodyPr/>
                    <a:lstStyle/>
                    <a:p>
                      <a:pPr latinLnBrk="1"/>
                      <a:endParaRPr lang="ko-KR" altLang="en-US"/>
                    </a:p>
                  </a:txBody>
                  <a:tcPr/>
                </a:tc>
                <a:tc>
                  <a:txBody>
                    <a:bodyPr/>
                    <a:lstStyle/>
                    <a:p>
                      <a:pPr algn="ctr" rtl="0" fontAlgn="b"/>
                      <a:r>
                        <a:rPr lang="ko-KR" altLang="en-US" sz="100">
                          <a:solidFill>
                            <a:srgbClr val="000000"/>
                          </a:solidFill>
                          <a:effectLst/>
                        </a:rPr>
                        <a:t>썸네일 파일첨부</a:t>
                      </a: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algn="ctr" rtl="0" fontAlgn="b"/>
                      <a:r>
                        <a:rPr lang="ko-KR" altLang="en-US" sz="100" b="0">
                          <a:solidFill>
                            <a:srgbClr val="000000"/>
                          </a:solidFill>
                          <a:effectLst/>
                          <a:latin typeface="Arial" panose="020B0604020202020204" pitchFamily="34" charset="0"/>
                        </a:rPr>
                        <a:t>이은지</a:t>
                      </a: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00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00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00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00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00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00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2753470295"/>
                  </a:ext>
                </a:extLst>
              </a:tr>
              <a:tr h="34753">
                <a:tc vMerge="1">
                  <a:txBody>
                    <a:bodyPr/>
                    <a:lstStyle/>
                    <a:p>
                      <a:pPr latinLnBrk="1"/>
                      <a:endParaRPr lang="ko-KR" altLang="en-US"/>
                    </a:p>
                  </a:txBody>
                  <a:tcPr/>
                </a:tc>
                <a:tc>
                  <a:txBody>
                    <a:bodyPr/>
                    <a:lstStyle/>
                    <a:p>
                      <a:pPr algn="ctr" rtl="0" fontAlgn="b"/>
                      <a:r>
                        <a:rPr lang="ko-KR" altLang="en-US" sz="100">
                          <a:solidFill>
                            <a:srgbClr val="000000"/>
                          </a:solidFill>
                          <a:effectLst/>
                        </a:rPr>
                        <a:t>더보기페이징</a:t>
                      </a: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algn="ctr" rtl="0" fontAlgn="b"/>
                      <a:r>
                        <a:rPr lang="ko-KR" altLang="en-US" sz="100" b="0">
                          <a:solidFill>
                            <a:srgbClr val="000000"/>
                          </a:solidFill>
                          <a:effectLst/>
                          <a:latin typeface="Arial" panose="020B0604020202020204" pitchFamily="34" charset="0"/>
                        </a:rPr>
                        <a:t>이은지</a:t>
                      </a: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00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00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00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4120470094"/>
                  </a:ext>
                </a:extLst>
              </a:tr>
              <a:tr h="34753">
                <a:tc vMerge="1">
                  <a:txBody>
                    <a:bodyPr/>
                    <a:lstStyle/>
                    <a:p>
                      <a:pPr latinLnBrk="1"/>
                      <a:endParaRPr lang="ko-KR" altLang="en-US"/>
                    </a:p>
                  </a:txBody>
                  <a:tcPr/>
                </a:tc>
                <a:tc>
                  <a:txBody>
                    <a:bodyPr/>
                    <a:lstStyle/>
                    <a:p>
                      <a:pPr algn="ctr" rtl="0" fontAlgn="b"/>
                      <a:r>
                        <a:rPr lang="ko-KR" altLang="en-US" sz="100">
                          <a:solidFill>
                            <a:srgbClr val="000000"/>
                          </a:solidFill>
                          <a:effectLst/>
                        </a:rPr>
                        <a:t>판매중</a:t>
                      </a:r>
                      <a:r>
                        <a:rPr lang="en-US" altLang="ko-KR" sz="100">
                          <a:solidFill>
                            <a:srgbClr val="000000"/>
                          </a:solidFill>
                          <a:effectLst/>
                        </a:rPr>
                        <a:t>/</a:t>
                      </a:r>
                      <a:r>
                        <a:rPr lang="ko-KR" altLang="en-US" sz="100">
                          <a:solidFill>
                            <a:srgbClr val="000000"/>
                          </a:solidFill>
                          <a:effectLst/>
                        </a:rPr>
                        <a:t>판매완료 분류</a:t>
                      </a: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algn="ctr" rtl="0" fontAlgn="b"/>
                      <a:r>
                        <a:rPr lang="ko-KR" altLang="en-US" sz="100" b="0">
                          <a:solidFill>
                            <a:srgbClr val="000000"/>
                          </a:solidFill>
                          <a:effectLst/>
                          <a:latin typeface="Arial" panose="020B0604020202020204" pitchFamily="34" charset="0"/>
                        </a:rPr>
                        <a:t>이은지</a:t>
                      </a: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00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00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00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3927613439"/>
                  </a:ext>
                </a:extLst>
              </a:tr>
              <a:tr h="34753">
                <a:tc vMerge="1">
                  <a:txBody>
                    <a:bodyPr/>
                    <a:lstStyle/>
                    <a:p>
                      <a:pPr latinLnBrk="1"/>
                      <a:endParaRPr lang="ko-KR" altLang="en-US"/>
                    </a:p>
                  </a:txBody>
                  <a:tcPr/>
                </a:tc>
                <a:tc>
                  <a:txBody>
                    <a:bodyPr/>
                    <a:lstStyle/>
                    <a:p>
                      <a:pPr algn="ctr" rtl="0" fontAlgn="b"/>
                      <a:r>
                        <a:rPr lang="ko-KR" altLang="en-US" sz="100">
                          <a:solidFill>
                            <a:srgbClr val="000000"/>
                          </a:solidFill>
                          <a:effectLst/>
                        </a:rPr>
                        <a:t>세부 검색기능</a:t>
                      </a: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algn="ctr" rtl="0" fontAlgn="b"/>
                      <a:r>
                        <a:rPr lang="ko-KR" altLang="en-US" sz="100" b="0">
                          <a:solidFill>
                            <a:srgbClr val="000000"/>
                          </a:solidFill>
                          <a:effectLst/>
                          <a:latin typeface="Arial" panose="020B0604020202020204" pitchFamily="34" charset="0"/>
                        </a:rPr>
                        <a:t>이은지</a:t>
                      </a: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00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00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00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00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00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00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589319968"/>
                  </a:ext>
                </a:extLst>
              </a:tr>
              <a:tr h="34753">
                <a:tc vMerge="1">
                  <a:txBody>
                    <a:bodyPr/>
                    <a:lstStyle/>
                    <a:p>
                      <a:pPr latinLnBrk="1"/>
                      <a:endParaRPr lang="ko-KR" altLang="en-US"/>
                    </a:p>
                  </a:txBody>
                  <a:tcPr/>
                </a:tc>
                <a:tc>
                  <a:txBody>
                    <a:bodyPr/>
                    <a:lstStyle/>
                    <a:p>
                      <a:pPr algn="ctr" rtl="0" fontAlgn="b"/>
                      <a:r>
                        <a:rPr lang="ko-KR" altLang="en-US" sz="100" b="1">
                          <a:solidFill>
                            <a:srgbClr val="000000"/>
                          </a:solidFill>
                          <a:effectLst/>
                        </a:rPr>
                        <a:t>게시판 </a:t>
                      </a:r>
                      <a:r>
                        <a:rPr lang="en-US" altLang="ko-KR" sz="100" b="1">
                          <a:solidFill>
                            <a:srgbClr val="000000"/>
                          </a:solidFill>
                          <a:effectLst/>
                        </a:rPr>
                        <a:t>-&gt; </a:t>
                      </a:r>
                      <a:r>
                        <a:rPr lang="ko-KR" altLang="en-US" sz="100" b="1">
                          <a:solidFill>
                            <a:srgbClr val="000000"/>
                          </a:solidFill>
                          <a:effectLst/>
                        </a:rPr>
                        <a:t>상세 페이지</a:t>
                      </a: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algn="ctr" rtl="0" fontAlgn="b"/>
                      <a:r>
                        <a:rPr lang="ko-KR" altLang="en-US" sz="100" b="0">
                          <a:solidFill>
                            <a:srgbClr val="000000"/>
                          </a:solidFill>
                          <a:effectLst/>
                          <a:latin typeface="Arial" panose="020B0604020202020204" pitchFamily="34" charset="0"/>
                        </a:rPr>
                        <a:t>이은지</a:t>
                      </a: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00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00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00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00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00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00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2196998119"/>
                  </a:ext>
                </a:extLst>
              </a:tr>
              <a:tr h="34753">
                <a:tc vMerge="1">
                  <a:txBody>
                    <a:bodyPr/>
                    <a:lstStyle/>
                    <a:p>
                      <a:pPr latinLnBrk="1"/>
                      <a:endParaRPr lang="ko-KR" altLang="en-US"/>
                    </a:p>
                  </a:txBody>
                  <a:tcPr/>
                </a:tc>
                <a:tc>
                  <a:txBody>
                    <a:bodyPr/>
                    <a:lstStyle/>
                    <a:p>
                      <a:pPr algn="ctr" rtl="0" fontAlgn="b"/>
                      <a:r>
                        <a:rPr lang="ko-KR" altLang="en-US" sz="100">
                          <a:solidFill>
                            <a:srgbClr val="000000"/>
                          </a:solidFill>
                          <a:effectLst/>
                        </a:rPr>
                        <a:t>판매자</a:t>
                      </a:r>
                      <a:r>
                        <a:rPr lang="en-US" altLang="ko-KR" sz="100">
                          <a:solidFill>
                            <a:srgbClr val="000000"/>
                          </a:solidFill>
                          <a:effectLst/>
                        </a:rPr>
                        <a:t>/</a:t>
                      </a:r>
                      <a:r>
                        <a:rPr lang="ko-KR" altLang="en-US" sz="100">
                          <a:solidFill>
                            <a:srgbClr val="000000"/>
                          </a:solidFill>
                          <a:effectLst/>
                        </a:rPr>
                        <a:t>구매자 모드 상세 페이지</a:t>
                      </a: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algn="ctr" rtl="0" fontAlgn="b"/>
                      <a:r>
                        <a:rPr lang="ko-KR" altLang="en-US" sz="100" b="0">
                          <a:solidFill>
                            <a:srgbClr val="000000"/>
                          </a:solidFill>
                          <a:effectLst/>
                          <a:latin typeface="Arial" panose="020B0604020202020204" pitchFamily="34" charset="0"/>
                        </a:rPr>
                        <a:t>이은지</a:t>
                      </a: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00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00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00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00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00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00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453516797"/>
                  </a:ext>
                </a:extLst>
              </a:tr>
              <a:tr h="34753">
                <a:tc vMerge="1">
                  <a:txBody>
                    <a:bodyPr/>
                    <a:lstStyle/>
                    <a:p>
                      <a:pPr latinLnBrk="1"/>
                      <a:endParaRPr lang="ko-KR" altLang="en-US"/>
                    </a:p>
                  </a:txBody>
                  <a:tcPr/>
                </a:tc>
                <a:tc>
                  <a:txBody>
                    <a:bodyPr/>
                    <a:lstStyle/>
                    <a:p>
                      <a:pPr algn="ctr" rtl="0" fontAlgn="b"/>
                      <a:r>
                        <a:rPr lang="ko-KR" altLang="en-US" sz="100">
                          <a:solidFill>
                            <a:srgbClr val="000000"/>
                          </a:solidFill>
                          <a:effectLst/>
                        </a:rPr>
                        <a:t>판매중</a:t>
                      </a:r>
                      <a:r>
                        <a:rPr lang="en-US" altLang="ko-KR" sz="100">
                          <a:solidFill>
                            <a:srgbClr val="000000"/>
                          </a:solidFill>
                          <a:effectLst/>
                        </a:rPr>
                        <a:t>/</a:t>
                      </a:r>
                      <a:r>
                        <a:rPr lang="ko-KR" altLang="en-US" sz="100">
                          <a:solidFill>
                            <a:srgbClr val="000000"/>
                          </a:solidFill>
                          <a:effectLst/>
                        </a:rPr>
                        <a:t>판매완료 수정</a:t>
                      </a:r>
                      <a:r>
                        <a:rPr lang="en-US" altLang="ko-KR" sz="100">
                          <a:solidFill>
                            <a:srgbClr val="000000"/>
                          </a:solidFill>
                          <a:effectLst/>
                        </a:rPr>
                        <a:t>(ajax)</a:t>
                      </a: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algn="ctr" rtl="0" fontAlgn="b"/>
                      <a:r>
                        <a:rPr lang="ko-KR" altLang="en-US" sz="100" b="0">
                          <a:solidFill>
                            <a:srgbClr val="000000"/>
                          </a:solidFill>
                          <a:effectLst/>
                          <a:latin typeface="Arial" panose="020B0604020202020204" pitchFamily="34" charset="0"/>
                        </a:rPr>
                        <a:t>이은지</a:t>
                      </a: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00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00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00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00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00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00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3274991012"/>
                  </a:ext>
                </a:extLst>
              </a:tr>
              <a:tr h="34753">
                <a:tc vMerge="1">
                  <a:txBody>
                    <a:bodyPr/>
                    <a:lstStyle/>
                    <a:p>
                      <a:pPr latinLnBrk="1"/>
                      <a:endParaRPr lang="ko-KR" altLang="en-US"/>
                    </a:p>
                  </a:txBody>
                  <a:tcPr/>
                </a:tc>
                <a:tc>
                  <a:txBody>
                    <a:bodyPr/>
                    <a:lstStyle/>
                    <a:p>
                      <a:pPr algn="ctr" rtl="0" fontAlgn="b"/>
                      <a:r>
                        <a:rPr lang="ko-KR" altLang="en-US" sz="100">
                          <a:solidFill>
                            <a:srgbClr val="000000"/>
                          </a:solidFill>
                          <a:effectLst/>
                        </a:rPr>
                        <a:t>신고하기 등록</a:t>
                      </a: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algn="ctr" rtl="0" fontAlgn="b"/>
                      <a:r>
                        <a:rPr lang="ko-KR" altLang="en-US" sz="100" b="0">
                          <a:solidFill>
                            <a:srgbClr val="000000"/>
                          </a:solidFill>
                          <a:effectLst/>
                          <a:latin typeface="Arial" panose="020B0604020202020204" pitchFamily="34" charset="0"/>
                        </a:rPr>
                        <a:t>정지수</a:t>
                      </a: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9900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9900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9900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9900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9900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9900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3464665946"/>
                  </a:ext>
                </a:extLst>
              </a:tr>
              <a:tr h="34753">
                <a:tc vMerge="1">
                  <a:txBody>
                    <a:bodyPr/>
                    <a:lstStyle/>
                    <a:p>
                      <a:pPr latinLnBrk="1"/>
                      <a:endParaRPr lang="ko-KR" altLang="en-US"/>
                    </a:p>
                  </a:txBody>
                  <a:tcPr/>
                </a:tc>
                <a:tc>
                  <a:txBody>
                    <a:bodyPr/>
                    <a:lstStyle/>
                    <a:p>
                      <a:pPr algn="ctr" rtl="0" fontAlgn="b"/>
                      <a:r>
                        <a:rPr lang="ko-KR" altLang="en-US" sz="100" b="1">
                          <a:solidFill>
                            <a:srgbClr val="000000"/>
                          </a:solidFill>
                          <a:effectLst/>
                        </a:rPr>
                        <a:t>본인확인</a:t>
                      </a: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algn="ctr" rtl="0" fontAlgn="b"/>
                      <a:r>
                        <a:rPr lang="ko-KR" altLang="en-US" sz="100" b="0">
                          <a:solidFill>
                            <a:srgbClr val="000000"/>
                          </a:solidFill>
                          <a:effectLst/>
                          <a:latin typeface="Arial" panose="020B0604020202020204" pitchFamily="34" charset="0"/>
                        </a:rPr>
                        <a:t>이은지</a:t>
                      </a: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00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00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00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00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00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00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1728632045"/>
                  </a:ext>
                </a:extLst>
              </a:tr>
              <a:tr h="34753">
                <a:tc vMerge="1">
                  <a:txBody>
                    <a:bodyPr/>
                    <a:lstStyle/>
                    <a:p>
                      <a:pPr latinLnBrk="1"/>
                      <a:endParaRPr lang="ko-KR" altLang="en-US"/>
                    </a:p>
                  </a:txBody>
                  <a:tcPr/>
                </a:tc>
                <a:tc>
                  <a:txBody>
                    <a:bodyPr/>
                    <a:lstStyle/>
                    <a:p>
                      <a:pPr algn="ctr" rtl="0" fontAlgn="b"/>
                      <a:r>
                        <a:rPr lang="ko-KR" altLang="en-US" sz="100">
                          <a:solidFill>
                            <a:srgbClr val="000000"/>
                          </a:solidFill>
                          <a:effectLst/>
                        </a:rPr>
                        <a:t>비밀번호 확인</a:t>
                      </a: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algn="ctr" rtl="0" fontAlgn="b"/>
                      <a:r>
                        <a:rPr lang="ko-KR" altLang="en-US" sz="100" b="0">
                          <a:solidFill>
                            <a:srgbClr val="000000"/>
                          </a:solidFill>
                          <a:effectLst/>
                          <a:latin typeface="Arial" panose="020B0604020202020204" pitchFamily="34" charset="0"/>
                        </a:rPr>
                        <a:t>이은지</a:t>
                      </a: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00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00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00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00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00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00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1895297312"/>
                  </a:ext>
                </a:extLst>
              </a:tr>
              <a:tr h="34753">
                <a:tc vMerge="1">
                  <a:txBody>
                    <a:bodyPr/>
                    <a:lstStyle/>
                    <a:p>
                      <a:pPr latinLnBrk="1"/>
                      <a:endParaRPr lang="ko-KR" altLang="en-US"/>
                    </a:p>
                  </a:txBody>
                  <a:tcPr/>
                </a:tc>
                <a:tc>
                  <a:txBody>
                    <a:bodyPr/>
                    <a:lstStyle/>
                    <a:p>
                      <a:pPr algn="ctr" rtl="0" fontAlgn="b"/>
                      <a:r>
                        <a:rPr lang="ko-KR" altLang="en-US" sz="100" b="1">
                          <a:solidFill>
                            <a:srgbClr val="000000"/>
                          </a:solidFill>
                          <a:effectLst/>
                        </a:rPr>
                        <a:t>마이페이지 모듈 </a:t>
                      </a:r>
                      <a:r>
                        <a:rPr lang="en-US" altLang="ko-KR" sz="100" b="1">
                          <a:solidFill>
                            <a:srgbClr val="000000"/>
                          </a:solidFill>
                          <a:effectLst/>
                        </a:rPr>
                        <a:t>-&gt; </a:t>
                      </a:r>
                      <a:r>
                        <a:rPr lang="ko-KR" altLang="en-US" sz="100" b="1">
                          <a:solidFill>
                            <a:srgbClr val="000000"/>
                          </a:solidFill>
                          <a:effectLst/>
                        </a:rPr>
                        <a:t>내 댓글 보기</a:t>
                      </a: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algn="ctr" rtl="0" fontAlgn="b"/>
                      <a:r>
                        <a:rPr lang="ko-KR" altLang="en-US" sz="100" b="0">
                          <a:solidFill>
                            <a:srgbClr val="000000"/>
                          </a:solidFill>
                          <a:effectLst/>
                          <a:latin typeface="Arial" panose="020B0604020202020204" pitchFamily="34" charset="0"/>
                        </a:rPr>
                        <a:t>정지수</a:t>
                      </a: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9900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9900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9900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9900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9900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9900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3734224097"/>
                  </a:ext>
                </a:extLst>
              </a:tr>
              <a:tr h="34753">
                <a:tc vMerge="1">
                  <a:txBody>
                    <a:bodyPr/>
                    <a:lstStyle/>
                    <a:p>
                      <a:pPr latinLnBrk="1"/>
                      <a:endParaRPr lang="ko-KR" altLang="en-US"/>
                    </a:p>
                  </a:txBody>
                  <a:tcPr/>
                </a:tc>
                <a:tc>
                  <a:txBody>
                    <a:bodyPr/>
                    <a:lstStyle/>
                    <a:p>
                      <a:pPr algn="ctr" rtl="0" fontAlgn="b"/>
                      <a:r>
                        <a:rPr lang="ko-KR" altLang="en-US" sz="100">
                          <a:solidFill>
                            <a:srgbClr val="000000"/>
                          </a:solidFill>
                          <a:effectLst/>
                        </a:rPr>
                        <a:t>삭제</a:t>
                      </a: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algn="ctr" rtl="0" fontAlgn="b"/>
                      <a:r>
                        <a:rPr lang="ko-KR" altLang="en-US" sz="100" b="0">
                          <a:solidFill>
                            <a:srgbClr val="000000"/>
                          </a:solidFill>
                          <a:effectLst/>
                          <a:latin typeface="Arial" panose="020B0604020202020204" pitchFamily="34" charset="0"/>
                        </a:rPr>
                        <a:t>정지수</a:t>
                      </a: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9900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9900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9900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9900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9900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9900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4143806371"/>
                  </a:ext>
                </a:extLst>
              </a:tr>
              <a:tr h="34753">
                <a:tc vMerge="1">
                  <a:txBody>
                    <a:bodyPr/>
                    <a:lstStyle/>
                    <a:p>
                      <a:pPr latinLnBrk="1"/>
                      <a:endParaRPr lang="ko-KR" altLang="en-US"/>
                    </a:p>
                  </a:txBody>
                  <a:tcPr/>
                </a:tc>
                <a:tc>
                  <a:txBody>
                    <a:bodyPr/>
                    <a:lstStyle/>
                    <a:p>
                      <a:pPr algn="ctr" rtl="0" fontAlgn="b"/>
                      <a:r>
                        <a:rPr lang="ko-KR" altLang="en-US" sz="100">
                          <a:solidFill>
                            <a:srgbClr val="000000"/>
                          </a:solidFill>
                          <a:effectLst/>
                        </a:rPr>
                        <a:t>페이징</a:t>
                      </a: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algn="ctr" rtl="0" fontAlgn="b"/>
                      <a:r>
                        <a:rPr lang="ko-KR" altLang="en-US" sz="100" b="0">
                          <a:solidFill>
                            <a:srgbClr val="000000"/>
                          </a:solidFill>
                          <a:effectLst/>
                          <a:latin typeface="Arial" panose="020B0604020202020204" pitchFamily="34" charset="0"/>
                        </a:rPr>
                        <a:t>정지수</a:t>
                      </a: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9900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9900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9900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9900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9900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9900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1142990443"/>
                  </a:ext>
                </a:extLst>
              </a:tr>
              <a:tr h="34753">
                <a:tc vMerge="1">
                  <a:txBody>
                    <a:bodyPr/>
                    <a:lstStyle/>
                    <a:p>
                      <a:pPr latinLnBrk="1"/>
                      <a:endParaRPr lang="ko-KR" altLang="en-US"/>
                    </a:p>
                  </a:txBody>
                  <a:tcPr/>
                </a:tc>
                <a:tc>
                  <a:txBody>
                    <a:bodyPr/>
                    <a:lstStyle/>
                    <a:p>
                      <a:pPr algn="ctr" rtl="0" fontAlgn="b"/>
                      <a:r>
                        <a:rPr lang="ko-KR" altLang="en-US" sz="100">
                          <a:solidFill>
                            <a:srgbClr val="000000"/>
                          </a:solidFill>
                          <a:effectLst/>
                        </a:rPr>
                        <a:t>댓글 목록</a:t>
                      </a: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algn="ctr" rtl="0" fontAlgn="b"/>
                      <a:r>
                        <a:rPr lang="ko-KR" altLang="en-US" sz="100" b="0">
                          <a:solidFill>
                            <a:srgbClr val="000000"/>
                          </a:solidFill>
                          <a:effectLst/>
                          <a:latin typeface="Arial" panose="020B0604020202020204" pitchFamily="34" charset="0"/>
                        </a:rPr>
                        <a:t>정지수</a:t>
                      </a: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9900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9900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9900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9900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9900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9900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1144071539"/>
                  </a:ext>
                </a:extLst>
              </a:tr>
              <a:tr h="34753">
                <a:tc vMerge="1">
                  <a:txBody>
                    <a:bodyPr/>
                    <a:lstStyle/>
                    <a:p>
                      <a:pPr latinLnBrk="1"/>
                      <a:endParaRPr lang="ko-KR" altLang="en-US"/>
                    </a:p>
                  </a:txBody>
                  <a:tcPr/>
                </a:tc>
                <a:tc>
                  <a:txBody>
                    <a:bodyPr/>
                    <a:lstStyle/>
                    <a:p>
                      <a:pPr algn="ctr" rtl="0" fontAlgn="b"/>
                      <a:r>
                        <a:rPr lang="ko-KR" altLang="en-US" sz="100" b="1">
                          <a:solidFill>
                            <a:srgbClr val="000000"/>
                          </a:solidFill>
                          <a:effectLst/>
                        </a:rPr>
                        <a:t>마이페이지 모듈 </a:t>
                      </a:r>
                      <a:r>
                        <a:rPr lang="en-US" altLang="ko-KR" sz="100" b="1">
                          <a:solidFill>
                            <a:srgbClr val="000000"/>
                          </a:solidFill>
                          <a:effectLst/>
                        </a:rPr>
                        <a:t>-&gt; </a:t>
                      </a:r>
                      <a:r>
                        <a:rPr lang="ko-KR" altLang="en-US" sz="100" b="1">
                          <a:solidFill>
                            <a:srgbClr val="000000"/>
                          </a:solidFill>
                          <a:effectLst/>
                        </a:rPr>
                        <a:t>내 글보기</a:t>
                      </a: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algn="ctr" rtl="0" fontAlgn="b"/>
                      <a:r>
                        <a:rPr lang="ko-KR" altLang="en-US" sz="100" b="0">
                          <a:solidFill>
                            <a:srgbClr val="000000"/>
                          </a:solidFill>
                          <a:effectLst/>
                          <a:latin typeface="Arial" panose="020B0604020202020204" pitchFamily="34" charset="0"/>
                        </a:rPr>
                        <a:t>김혜원</a:t>
                      </a: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BBC04"/>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BBC04"/>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BBC04"/>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899831689"/>
                  </a:ext>
                </a:extLst>
              </a:tr>
              <a:tr h="34753">
                <a:tc vMerge="1">
                  <a:txBody>
                    <a:bodyPr/>
                    <a:lstStyle/>
                    <a:p>
                      <a:pPr latinLnBrk="1"/>
                      <a:endParaRPr lang="ko-KR" altLang="en-US"/>
                    </a:p>
                  </a:txBody>
                  <a:tcPr/>
                </a:tc>
                <a:tc>
                  <a:txBody>
                    <a:bodyPr/>
                    <a:lstStyle/>
                    <a:p>
                      <a:pPr algn="ctr" rtl="0" fontAlgn="b"/>
                      <a:r>
                        <a:rPr lang="ko-KR" altLang="en-US" sz="100">
                          <a:solidFill>
                            <a:srgbClr val="000000"/>
                          </a:solidFill>
                          <a:effectLst/>
                        </a:rPr>
                        <a:t>목록</a:t>
                      </a: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algn="ctr" rtl="0" fontAlgn="b"/>
                      <a:r>
                        <a:rPr lang="ko-KR" altLang="en-US" sz="100" b="0">
                          <a:solidFill>
                            <a:srgbClr val="000000"/>
                          </a:solidFill>
                          <a:effectLst/>
                          <a:latin typeface="Arial" panose="020B0604020202020204" pitchFamily="34" charset="0"/>
                        </a:rPr>
                        <a:t>김혜원</a:t>
                      </a: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BBC04"/>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BBC04"/>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BBC04"/>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2406936748"/>
                  </a:ext>
                </a:extLst>
              </a:tr>
              <a:tr h="34753">
                <a:tc vMerge="1">
                  <a:txBody>
                    <a:bodyPr/>
                    <a:lstStyle/>
                    <a:p>
                      <a:pPr latinLnBrk="1"/>
                      <a:endParaRPr lang="ko-KR" altLang="en-US"/>
                    </a:p>
                  </a:txBody>
                  <a:tcPr/>
                </a:tc>
                <a:tc>
                  <a:txBody>
                    <a:bodyPr/>
                    <a:lstStyle/>
                    <a:p>
                      <a:pPr algn="ctr" rtl="0" fontAlgn="b"/>
                      <a:r>
                        <a:rPr lang="ko-KR" altLang="en-US" sz="100">
                          <a:solidFill>
                            <a:srgbClr val="000000"/>
                          </a:solidFill>
                          <a:effectLst/>
                        </a:rPr>
                        <a:t>더보기 페이징</a:t>
                      </a: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algn="ctr" rtl="0" fontAlgn="b"/>
                      <a:r>
                        <a:rPr lang="ko-KR" altLang="en-US" sz="100" b="0">
                          <a:solidFill>
                            <a:srgbClr val="000000"/>
                          </a:solidFill>
                          <a:effectLst/>
                          <a:latin typeface="Arial" panose="020B0604020202020204" pitchFamily="34" charset="0"/>
                        </a:rPr>
                        <a:t>김혜원</a:t>
                      </a: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BBC04"/>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BBC04"/>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BBC04"/>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1834746198"/>
                  </a:ext>
                </a:extLst>
              </a:tr>
              <a:tr h="34753">
                <a:tc vMerge="1">
                  <a:txBody>
                    <a:bodyPr/>
                    <a:lstStyle/>
                    <a:p>
                      <a:pPr latinLnBrk="1"/>
                      <a:endParaRPr lang="ko-KR" altLang="en-US"/>
                    </a:p>
                  </a:txBody>
                  <a:tcPr/>
                </a:tc>
                <a:tc>
                  <a:txBody>
                    <a:bodyPr/>
                    <a:lstStyle/>
                    <a:p>
                      <a:pPr algn="ctr" rtl="0" fontAlgn="b"/>
                      <a:r>
                        <a:rPr lang="ko-KR" altLang="en-US" sz="100" b="1">
                          <a:solidFill>
                            <a:srgbClr val="000000"/>
                          </a:solidFill>
                          <a:effectLst/>
                        </a:rPr>
                        <a:t>마이페이지 모듈</a:t>
                      </a:r>
                      <a:r>
                        <a:rPr lang="en-US" altLang="ko-KR" sz="100" b="1">
                          <a:solidFill>
                            <a:srgbClr val="000000"/>
                          </a:solidFill>
                          <a:effectLst/>
                        </a:rPr>
                        <a:t>-&gt; </a:t>
                      </a:r>
                      <a:r>
                        <a:rPr lang="ko-KR" altLang="en-US" sz="100" b="1">
                          <a:solidFill>
                            <a:srgbClr val="000000"/>
                          </a:solidFill>
                          <a:effectLst/>
                        </a:rPr>
                        <a:t>관심품목</a:t>
                      </a: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algn="ctr" rtl="0" fontAlgn="b"/>
                      <a:r>
                        <a:rPr lang="ko-KR" altLang="en-US" sz="100" b="0">
                          <a:solidFill>
                            <a:srgbClr val="000000"/>
                          </a:solidFill>
                          <a:effectLst/>
                          <a:latin typeface="Arial" panose="020B0604020202020204" pitchFamily="34" charset="0"/>
                        </a:rPr>
                        <a:t>윤연오</a:t>
                      </a: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00"/>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00"/>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00"/>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00"/>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3018751301"/>
                  </a:ext>
                </a:extLst>
              </a:tr>
              <a:tr h="34753">
                <a:tc vMerge="1">
                  <a:txBody>
                    <a:bodyPr/>
                    <a:lstStyle/>
                    <a:p>
                      <a:pPr latinLnBrk="1"/>
                      <a:endParaRPr lang="ko-KR" altLang="en-US"/>
                    </a:p>
                  </a:txBody>
                  <a:tcPr/>
                </a:tc>
                <a:tc>
                  <a:txBody>
                    <a:bodyPr/>
                    <a:lstStyle/>
                    <a:p>
                      <a:pPr algn="ctr" rtl="0" fontAlgn="b"/>
                      <a:r>
                        <a:rPr lang="ko-KR" altLang="en-US" sz="100">
                          <a:solidFill>
                            <a:srgbClr val="000000"/>
                          </a:solidFill>
                          <a:effectLst/>
                        </a:rPr>
                        <a:t>좋아요 버튼 구현</a:t>
                      </a: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algn="ctr" rtl="0" fontAlgn="b"/>
                      <a:r>
                        <a:rPr lang="ko-KR" altLang="en-US" sz="100" b="0">
                          <a:solidFill>
                            <a:srgbClr val="000000"/>
                          </a:solidFill>
                          <a:effectLst/>
                          <a:latin typeface="Arial" panose="020B0604020202020204" pitchFamily="34" charset="0"/>
                        </a:rPr>
                        <a:t>윤연오</a:t>
                      </a: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00"/>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00"/>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00"/>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00"/>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774369286"/>
                  </a:ext>
                </a:extLst>
              </a:tr>
              <a:tr h="34753">
                <a:tc vMerge="1">
                  <a:txBody>
                    <a:bodyPr/>
                    <a:lstStyle/>
                    <a:p>
                      <a:pPr latinLnBrk="1"/>
                      <a:endParaRPr lang="ko-KR" altLang="en-US"/>
                    </a:p>
                  </a:txBody>
                  <a:tcPr/>
                </a:tc>
                <a:tc>
                  <a:txBody>
                    <a:bodyPr/>
                    <a:lstStyle/>
                    <a:p>
                      <a:pPr algn="ctr" rtl="0" fontAlgn="b"/>
                      <a:r>
                        <a:rPr lang="ko-KR" altLang="en-US" sz="100">
                          <a:solidFill>
                            <a:srgbClr val="000000"/>
                          </a:solidFill>
                          <a:effectLst/>
                        </a:rPr>
                        <a:t>관심품목 추가 기능</a:t>
                      </a: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algn="ctr" rtl="0" fontAlgn="b"/>
                      <a:r>
                        <a:rPr lang="ko-KR" altLang="en-US" sz="100" b="0">
                          <a:solidFill>
                            <a:srgbClr val="000000"/>
                          </a:solidFill>
                          <a:effectLst/>
                          <a:latin typeface="Arial" panose="020B0604020202020204" pitchFamily="34" charset="0"/>
                        </a:rPr>
                        <a:t>윤연오</a:t>
                      </a: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00"/>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00"/>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00"/>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00"/>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2120046279"/>
                  </a:ext>
                </a:extLst>
              </a:tr>
              <a:tr h="34753">
                <a:tc vMerge="1">
                  <a:txBody>
                    <a:bodyPr/>
                    <a:lstStyle/>
                    <a:p>
                      <a:pPr latinLnBrk="1"/>
                      <a:endParaRPr lang="ko-KR" altLang="en-US"/>
                    </a:p>
                  </a:txBody>
                  <a:tcPr/>
                </a:tc>
                <a:tc>
                  <a:txBody>
                    <a:bodyPr/>
                    <a:lstStyle/>
                    <a:p>
                      <a:pPr algn="ctr" rtl="0" fontAlgn="b"/>
                      <a:r>
                        <a:rPr lang="ko-KR" altLang="en-US" sz="100">
                          <a:solidFill>
                            <a:srgbClr val="000000"/>
                          </a:solidFill>
                          <a:effectLst/>
                        </a:rPr>
                        <a:t>관심품목 삭제 기능</a:t>
                      </a: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algn="ctr" rtl="0" fontAlgn="b"/>
                      <a:r>
                        <a:rPr lang="ko-KR" altLang="en-US" sz="100" b="0">
                          <a:solidFill>
                            <a:srgbClr val="000000"/>
                          </a:solidFill>
                          <a:effectLst/>
                          <a:latin typeface="Arial" panose="020B0604020202020204" pitchFamily="34" charset="0"/>
                        </a:rPr>
                        <a:t>윤연오</a:t>
                      </a: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00"/>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00"/>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00"/>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00"/>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2471232143"/>
                  </a:ext>
                </a:extLst>
              </a:tr>
              <a:tr h="34753">
                <a:tc vMerge="1">
                  <a:txBody>
                    <a:bodyPr/>
                    <a:lstStyle/>
                    <a:p>
                      <a:pPr latinLnBrk="1"/>
                      <a:endParaRPr lang="ko-KR" altLang="en-US"/>
                    </a:p>
                  </a:txBody>
                  <a:tcPr/>
                </a:tc>
                <a:tc>
                  <a:txBody>
                    <a:bodyPr/>
                    <a:lstStyle/>
                    <a:p>
                      <a:pPr algn="ctr" rtl="0" fontAlgn="b"/>
                      <a:r>
                        <a:rPr lang="ko-KR" altLang="en-US" sz="100">
                          <a:solidFill>
                            <a:srgbClr val="000000"/>
                          </a:solidFill>
                          <a:effectLst/>
                        </a:rPr>
                        <a:t>썸네일 리스트</a:t>
                      </a: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algn="ctr" rtl="0" fontAlgn="b"/>
                      <a:r>
                        <a:rPr lang="ko-KR" altLang="en-US" sz="100" b="0">
                          <a:solidFill>
                            <a:srgbClr val="000000"/>
                          </a:solidFill>
                          <a:effectLst/>
                          <a:latin typeface="Arial" panose="020B0604020202020204" pitchFamily="34" charset="0"/>
                        </a:rPr>
                        <a:t>윤연오</a:t>
                      </a: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00"/>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00"/>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00"/>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00"/>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2079467806"/>
                  </a:ext>
                </a:extLst>
              </a:tr>
              <a:tr h="34753">
                <a:tc vMerge="1">
                  <a:txBody>
                    <a:bodyPr/>
                    <a:lstStyle/>
                    <a:p>
                      <a:pPr latinLnBrk="1"/>
                      <a:endParaRPr lang="ko-KR" altLang="en-US"/>
                    </a:p>
                  </a:txBody>
                  <a:tcPr/>
                </a:tc>
                <a:tc>
                  <a:txBody>
                    <a:bodyPr/>
                    <a:lstStyle/>
                    <a:p>
                      <a:pPr algn="ctr" rtl="0" fontAlgn="b"/>
                      <a:r>
                        <a:rPr lang="ko-KR" altLang="en-US" sz="100">
                          <a:solidFill>
                            <a:srgbClr val="000000"/>
                          </a:solidFill>
                          <a:effectLst/>
                        </a:rPr>
                        <a:t>더보기 기능</a:t>
                      </a: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algn="ctr" rtl="0" fontAlgn="b"/>
                      <a:r>
                        <a:rPr lang="ko-KR" altLang="en-US" sz="100" b="0">
                          <a:solidFill>
                            <a:srgbClr val="000000"/>
                          </a:solidFill>
                          <a:effectLst/>
                          <a:latin typeface="Arial" panose="020B0604020202020204" pitchFamily="34" charset="0"/>
                        </a:rPr>
                        <a:t>윤연오</a:t>
                      </a: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00"/>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00"/>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00"/>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00"/>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4119413942"/>
                  </a:ext>
                </a:extLst>
              </a:tr>
              <a:tr h="34753">
                <a:tc vMerge="1">
                  <a:txBody>
                    <a:bodyPr/>
                    <a:lstStyle/>
                    <a:p>
                      <a:pPr latinLnBrk="1"/>
                      <a:endParaRPr lang="ko-KR" altLang="en-US"/>
                    </a:p>
                  </a:txBody>
                  <a:tcPr/>
                </a:tc>
                <a:tc>
                  <a:txBody>
                    <a:bodyPr/>
                    <a:lstStyle/>
                    <a:p>
                      <a:pPr algn="ctr" rtl="0" fontAlgn="b"/>
                      <a:r>
                        <a:rPr lang="ko-KR" altLang="en-US" sz="100" b="1">
                          <a:solidFill>
                            <a:srgbClr val="000000"/>
                          </a:solidFill>
                          <a:effectLst/>
                        </a:rPr>
                        <a:t>마이페이지 모듈 </a:t>
                      </a:r>
                      <a:r>
                        <a:rPr lang="en-US" altLang="ko-KR" sz="100" b="1">
                          <a:solidFill>
                            <a:srgbClr val="000000"/>
                          </a:solidFill>
                          <a:effectLst/>
                        </a:rPr>
                        <a:t>-&gt; </a:t>
                      </a:r>
                      <a:r>
                        <a:rPr lang="ko-KR" altLang="en-US" sz="100" b="1">
                          <a:solidFill>
                            <a:srgbClr val="000000"/>
                          </a:solidFill>
                          <a:effectLst/>
                        </a:rPr>
                        <a:t>쪽지</a:t>
                      </a: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algn="ctr" rtl="0" fontAlgn="b"/>
                      <a:r>
                        <a:rPr lang="ko-KR" altLang="en-US" sz="100" b="0">
                          <a:solidFill>
                            <a:srgbClr val="000000"/>
                          </a:solidFill>
                          <a:effectLst/>
                          <a:latin typeface="Arial" panose="020B0604020202020204" pitchFamily="34" charset="0"/>
                        </a:rPr>
                        <a:t>윤연오</a:t>
                      </a: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00"/>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00"/>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00"/>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00"/>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00"/>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00"/>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2039773452"/>
                  </a:ext>
                </a:extLst>
              </a:tr>
              <a:tr h="34753">
                <a:tc vMerge="1">
                  <a:txBody>
                    <a:bodyPr/>
                    <a:lstStyle/>
                    <a:p>
                      <a:pPr latinLnBrk="1"/>
                      <a:endParaRPr lang="ko-KR" altLang="en-US"/>
                    </a:p>
                  </a:txBody>
                  <a:tcPr/>
                </a:tc>
                <a:tc>
                  <a:txBody>
                    <a:bodyPr/>
                    <a:lstStyle/>
                    <a:p>
                      <a:pPr algn="ctr" rtl="0" fontAlgn="b"/>
                      <a:r>
                        <a:rPr lang="ko-KR" altLang="en-US" sz="100">
                          <a:solidFill>
                            <a:srgbClr val="000000"/>
                          </a:solidFill>
                          <a:effectLst/>
                        </a:rPr>
                        <a:t>쪽지 보내기</a:t>
                      </a: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algn="ctr" rtl="0" fontAlgn="b"/>
                      <a:r>
                        <a:rPr lang="ko-KR" altLang="en-US" sz="100" b="0">
                          <a:solidFill>
                            <a:srgbClr val="000000"/>
                          </a:solidFill>
                          <a:effectLst/>
                          <a:latin typeface="Arial" panose="020B0604020202020204" pitchFamily="34" charset="0"/>
                        </a:rPr>
                        <a:t>윤연오</a:t>
                      </a: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00"/>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00"/>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00"/>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00"/>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00"/>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00"/>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3606827962"/>
                  </a:ext>
                </a:extLst>
              </a:tr>
              <a:tr h="34753">
                <a:tc vMerge="1">
                  <a:txBody>
                    <a:bodyPr/>
                    <a:lstStyle/>
                    <a:p>
                      <a:pPr latinLnBrk="1"/>
                      <a:endParaRPr lang="ko-KR" altLang="en-US"/>
                    </a:p>
                  </a:txBody>
                  <a:tcPr/>
                </a:tc>
                <a:tc>
                  <a:txBody>
                    <a:bodyPr/>
                    <a:lstStyle/>
                    <a:p>
                      <a:pPr algn="ctr" rtl="0" fontAlgn="b"/>
                      <a:r>
                        <a:rPr lang="ko-KR" altLang="en-US" sz="100">
                          <a:solidFill>
                            <a:srgbClr val="000000"/>
                          </a:solidFill>
                          <a:effectLst/>
                        </a:rPr>
                        <a:t>쪽지 자세한 뷰 페이지</a:t>
                      </a:r>
                      <a:r>
                        <a:rPr lang="en-US" altLang="ko-KR" sz="100">
                          <a:solidFill>
                            <a:srgbClr val="000000"/>
                          </a:solidFill>
                          <a:effectLst/>
                        </a:rPr>
                        <a:t>(</a:t>
                      </a:r>
                      <a:r>
                        <a:rPr lang="ko-KR" altLang="en-US" sz="100">
                          <a:solidFill>
                            <a:srgbClr val="000000"/>
                          </a:solidFill>
                          <a:effectLst/>
                        </a:rPr>
                        <a:t>팝업</a:t>
                      </a:r>
                      <a:r>
                        <a:rPr lang="en-US" altLang="ko-KR" sz="100">
                          <a:solidFill>
                            <a:srgbClr val="000000"/>
                          </a:solidFill>
                          <a:effectLst/>
                        </a:rPr>
                        <a:t>)</a:t>
                      </a: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algn="ctr" rtl="0" fontAlgn="b"/>
                      <a:r>
                        <a:rPr lang="ko-KR" altLang="en-US" sz="100" b="0">
                          <a:solidFill>
                            <a:srgbClr val="000000"/>
                          </a:solidFill>
                          <a:effectLst/>
                          <a:latin typeface="Arial" panose="020B0604020202020204" pitchFamily="34" charset="0"/>
                        </a:rPr>
                        <a:t>윤연오</a:t>
                      </a: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00"/>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00"/>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00"/>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00"/>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00"/>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00"/>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3156978519"/>
                  </a:ext>
                </a:extLst>
              </a:tr>
              <a:tr h="34753">
                <a:tc vMerge="1">
                  <a:txBody>
                    <a:bodyPr/>
                    <a:lstStyle/>
                    <a:p>
                      <a:pPr latinLnBrk="1"/>
                      <a:endParaRPr lang="ko-KR" altLang="en-US"/>
                    </a:p>
                  </a:txBody>
                  <a:tcPr/>
                </a:tc>
                <a:tc>
                  <a:txBody>
                    <a:bodyPr/>
                    <a:lstStyle/>
                    <a:p>
                      <a:pPr algn="ctr" rtl="0" fontAlgn="b"/>
                      <a:r>
                        <a:rPr lang="ko-KR" altLang="en-US" sz="100">
                          <a:solidFill>
                            <a:srgbClr val="000000"/>
                          </a:solidFill>
                          <a:effectLst/>
                        </a:rPr>
                        <a:t>쪽지 수정</a:t>
                      </a: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algn="ctr" rtl="0" fontAlgn="b"/>
                      <a:r>
                        <a:rPr lang="ko-KR" altLang="en-US" sz="100" b="0">
                          <a:solidFill>
                            <a:srgbClr val="000000"/>
                          </a:solidFill>
                          <a:effectLst/>
                          <a:latin typeface="Arial" panose="020B0604020202020204" pitchFamily="34" charset="0"/>
                        </a:rPr>
                        <a:t>윤연오</a:t>
                      </a: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00"/>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00"/>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00"/>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00"/>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00"/>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00"/>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2768843447"/>
                  </a:ext>
                </a:extLst>
              </a:tr>
              <a:tr h="34753">
                <a:tc vMerge="1">
                  <a:txBody>
                    <a:bodyPr/>
                    <a:lstStyle/>
                    <a:p>
                      <a:pPr latinLnBrk="1"/>
                      <a:endParaRPr lang="ko-KR" altLang="en-US"/>
                    </a:p>
                  </a:txBody>
                  <a:tcPr/>
                </a:tc>
                <a:tc>
                  <a:txBody>
                    <a:bodyPr/>
                    <a:lstStyle/>
                    <a:p>
                      <a:pPr algn="ctr" rtl="0" fontAlgn="b"/>
                      <a:r>
                        <a:rPr lang="ko-KR" altLang="en-US" sz="100">
                          <a:solidFill>
                            <a:srgbClr val="000000"/>
                          </a:solidFill>
                          <a:effectLst/>
                        </a:rPr>
                        <a:t>받은 쪽지함</a:t>
                      </a: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algn="ctr" rtl="0" fontAlgn="b"/>
                      <a:r>
                        <a:rPr lang="ko-KR" altLang="en-US" sz="100" b="0">
                          <a:solidFill>
                            <a:srgbClr val="000000"/>
                          </a:solidFill>
                          <a:effectLst/>
                          <a:latin typeface="Arial" panose="020B0604020202020204" pitchFamily="34" charset="0"/>
                        </a:rPr>
                        <a:t>윤연오</a:t>
                      </a: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00"/>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00"/>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00"/>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00"/>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00"/>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00"/>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2622069342"/>
                  </a:ext>
                </a:extLst>
              </a:tr>
              <a:tr h="34753">
                <a:tc vMerge="1">
                  <a:txBody>
                    <a:bodyPr/>
                    <a:lstStyle/>
                    <a:p>
                      <a:pPr latinLnBrk="1"/>
                      <a:endParaRPr lang="ko-KR" altLang="en-US"/>
                    </a:p>
                  </a:txBody>
                  <a:tcPr/>
                </a:tc>
                <a:tc>
                  <a:txBody>
                    <a:bodyPr/>
                    <a:lstStyle/>
                    <a:p>
                      <a:pPr algn="ctr" rtl="0" fontAlgn="b"/>
                      <a:r>
                        <a:rPr lang="ko-KR" altLang="en-US" sz="100">
                          <a:solidFill>
                            <a:srgbClr val="000000"/>
                          </a:solidFill>
                          <a:effectLst/>
                        </a:rPr>
                        <a:t>보낸 쪽지함</a:t>
                      </a: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algn="ctr" rtl="0" fontAlgn="b"/>
                      <a:r>
                        <a:rPr lang="ko-KR" altLang="en-US" sz="100" b="0">
                          <a:solidFill>
                            <a:srgbClr val="000000"/>
                          </a:solidFill>
                          <a:effectLst/>
                          <a:latin typeface="Arial" panose="020B0604020202020204" pitchFamily="34" charset="0"/>
                        </a:rPr>
                        <a:t>윤연오</a:t>
                      </a: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00"/>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00"/>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00"/>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00"/>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00"/>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00"/>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3208453589"/>
                  </a:ext>
                </a:extLst>
              </a:tr>
              <a:tr h="34753">
                <a:tc vMerge="1">
                  <a:txBody>
                    <a:bodyPr/>
                    <a:lstStyle/>
                    <a:p>
                      <a:pPr latinLnBrk="1"/>
                      <a:endParaRPr lang="ko-KR" altLang="en-US"/>
                    </a:p>
                  </a:txBody>
                  <a:tcPr/>
                </a:tc>
                <a:tc>
                  <a:txBody>
                    <a:bodyPr/>
                    <a:lstStyle/>
                    <a:p>
                      <a:pPr algn="ctr" rtl="0" fontAlgn="b"/>
                      <a:r>
                        <a:rPr lang="ko-KR" altLang="en-US" sz="100">
                          <a:solidFill>
                            <a:srgbClr val="000000"/>
                          </a:solidFill>
                          <a:effectLst/>
                        </a:rPr>
                        <a:t>쪽지 일괄 삭제</a:t>
                      </a: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algn="ctr" rtl="0" fontAlgn="b"/>
                      <a:r>
                        <a:rPr lang="ko-KR" altLang="en-US" sz="100" b="0">
                          <a:solidFill>
                            <a:srgbClr val="000000"/>
                          </a:solidFill>
                          <a:effectLst/>
                          <a:latin typeface="Arial" panose="020B0604020202020204" pitchFamily="34" charset="0"/>
                        </a:rPr>
                        <a:t>윤연오</a:t>
                      </a: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00"/>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00"/>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00"/>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00"/>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00"/>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00"/>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2756102291"/>
                  </a:ext>
                </a:extLst>
              </a:tr>
              <a:tr h="34753">
                <a:tc vMerge="1">
                  <a:txBody>
                    <a:bodyPr/>
                    <a:lstStyle/>
                    <a:p>
                      <a:pPr latinLnBrk="1"/>
                      <a:endParaRPr lang="ko-KR" altLang="en-US"/>
                    </a:p>
                  </a:txBody>
                  <a:tcPr/>
                </a:tc>
                <a:tc>
                  <a:txBody>
                    <a:bodyPr/>
                    <a:lstStyle/>
                    <a:p>
                      <a:pPr algn="ctr" rtl="0" fontAlgn="b"/>
                      <a:r>
                        <a:rPr lang="ko-KR" altLang="en-US" sz="100">
                          <a:solidFill>
                            <a:srgbClr val="000000"/>
                          </a:solidFill>
                          <a:effectLst/>
                        </a:rPr>
                        <a:t>쪽지함 페이징 처리</a:t>
                      </a: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algn="ctr" rtl="0" fontAlgn="b"/>
                      <a:r>
                        <a:rPr lang="ko-KR" altLang="en-US" sz="100" b="0">
                          <a:solidFill>
                            <a:srgbClr val="000000"/>
                          </a:solidFill>
                          <a:effectLst/>
                          <a:latin typeface="Arial" panose="020B0604020202020204" pitchFamily="34" charset="0"/>
                        </a:rPr>
                        <a:t>윤연오</a:t>
                      </a: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00"/>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00"/>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00"/>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00"/>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00"/>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00"/>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4170328075"/>
                  </a:ext>
                </a:extLst>
              </a:tr>
              <a:tr h="59037">
                <a:tc vMerge="1">
                  <a:txBody>
                    <a:bodyPr/>
                    <a:lstStyle/>
                    <a:p>
                      <a:pPr latinLnBrk="1"/>
                      <a:endParaRPr lang="ko-KR" altLang="en-US"/>
                    </a:p>
                  </a:txBody>
                  <a:tcPr/>
                </a:tc>
                <a:tc>
                  <a:txBody>
                    <a:bodyPr/>
                    <a:lstStyle/>
                    <a:p>
                      <a:pPr algn="ctr" rtl="0" fontAlgn="b"/>
                      <a:r>
                        <a:rPr lang="ko-KR" altLang="en-US" sz="200" b="1">
                          <a:solidFill>
                            <a:srgbClr val="000000"/>
                          </a:solidFill>
                          <a:effectLst/>
                        </a:rPr>
                        <a:t>마이페이지 모듈 </a:t>
                      </a:r>
                      <a:r>
                        <a:rPr lang="en-US" altLang="ko-KR" sz="200" b="1">
                          <a:solidFill>
                            <a:srgbClr val="000000"/>
                          </a:solidFill>
                          <a:effectLst/>
                        </a:rPr>
                        <a:t>-&gt; </a:t>
                      </a:r>
                      <a:r>
                        <a:rPr lang="ko-KR" altLang="en-US" sz="200" b="1">
                          <a:solidFill>
                            <a:srgbClr val="000000"/>
                          </a:solidFill>
                          <a:effectLst/>
                        </a:rPr>
                        <a:t>멤버십</a:t>
                      </a: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algn="ctr" rtl="0" fontAlgn="b"/>
                      <a:r>
                        <a:rPr lang="ko-KR" altLang="en-US" sz="100" b="0">
                          <a:solidFill>
                            <a:srgbClr val="000000"/>
                          </a:solidFill>
                          <a:effectLst/>
                          <a:latin typeface="Arial" panose="020B0604020202020204" pitchFamily="34" charset="0"/>
                        </a:rPr>
                        <a:t>김혜원</a:t>
                      </a: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BBC04"/>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BBC04"/>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BBC04"/>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BBC04"/>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BBC04"/>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BBC04"/>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1051383694"/>
                  </a:ext>
                </a:extLst>
              </a:tr>
              <a:tr h="34753">
                <a:tc vMerge="1">
                  <a:txBody>
                    <a:bodyPr/>
                    <a:lstStyle/>
                    <a:p>
                      <a:pPr latinLnBrk="1"/>
                      <a:endParaRPr lang="ko-KR" altLang="en-US"/>
                    </a:p>
                  </a:txBody>
                  <a:tcPr/>
                </a:tc>
                <a:tc>
                  <a:txBody>
                    <a:bodyPr/>
                    <a:lstStyle/>
                    <a:p>
                      <a:pPr algn="ctr" rtl="0" fontAlgn="b"/>
                      <a:r>
                        <a:rPr lang="ko-KR" altLang="en-US" sz="200">
                          <a:solidFill>
                            <a:srgbClr val="000000"/>
                          </a:solidFill>
                          <a:effectLst/>
                        </a:rPr>
                        <a:t>결제 </a:t>
                      </a:r>
                      <a:r>
                        <a:rPr lang="en-US" sz="200">
                          <a:solidFill>
                            <a:srgbClr val="000000"/>
                          </a:solidFill>
                          <a:effectLst/>
                        </a:rPr>
                        <a:t>API</a:t>
                      </a: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algn="ctr" rtl="0" fontAlgn="b"/>
                      <a:r>
                        <a:rPr lang="ko-KR" altLang="en-US" sz="100" b="0">
                          <a:solidFill>
                            <a:srgbClr val="000000"/>
                          </a:solidFill>
                          <a:effectLst/>
                          <a:latin typeface="Arial" panose="020B0604020202020204" pitchFamily="34" charset="0"/>
                        </a:rPr>
                        <a:t>김혜원</a:t>
                      </a: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BBC04"/>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BBC04"/>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BBC04"/>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BBC04"/>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BBC04"/>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BBC04"/>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1323952639"/>
                  </a:ext>
                </a:extLst>
              </a:tr>
              <a:tr h="59037">
                <a:tc vMerge="1">
                  <a:txBody>
                    <a:bodyPr/>
                    <a:lstStyle/>
                    <a:p>
                      <a:pPr latinLnBrk="1"/>
                      <a:endParaRPr lang="ko-KR" altLang="en-US"/>
                    </a:p>
                  </a:txBody>
                  <a:tcPr/>
                </a:tc>
                <a:tc>
                  <a:txBody>
                    <a:bodyPr/>
                    <a:lstStyle/>
                    <a:p>
                      <a:pPr algn="ctr" rtl="0" fontAlgn="b"/>
                      <a:r>
                        <a:rPr lang="ko-KR" altLang="en-US" sz="200">
                          <a:solidFill>
                            <a:srgbClr val="000000"/>
                          </a:solidFill>
                          <a:effectLst/>
                        </a:rPr>
                        <a:t>결제 완료 페이지</a:t>
                      </a: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algn="ctr" rtl="0" fontAlgn="b"/>
                      <a:r>
                        <a:rPr lang="ko-KR" altLang="en-US" sz="100" b="0">
                          <a:solidFill>
                            <a:srgbClr val="000000"/>
                          </a:solidFill>
                          <a:effectLst/>
                          <a:latin typeface="Arial" panose="020B0604020202020204" pitchFamily="34" charset="0"/>
                        </a:rPr>
                        <a:t>김혜원</a:t>
                      </a: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BBC04"/>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BBC04"/>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BBC04"/>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BBC04"/>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BBC04"/>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BBC04"/>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2561125631"/>
                  </a:ext>
                </a:extLst>
              </a:tr>
              <a:tr h="59037">
                <a:tc vMerge="1">
                  <a:txBody>
                    <a:bodyPr/>
                    <a:lstStyle/>
                    <a:p>
                      <a:pPr latinLnBrk="1"/>
                      <a:endParaRPr lang="ko-KR" altLang="en-US"/>
                    </a:p>
                  </a:txBody>
                  <a:tcPr/>
                </a:tc>
                <a:tc>
                  <a:txBody>
                    <a:bodyPr/>
                    <a:lstStyle/>
                    <a:p>
                      <a:pPr algn="ctr" rtl="0" fontAlgn="b"/>
                      <a:r>
                        <a:rPr lang="ko-KR" altLang="en-US" sz="200">
                          <a:solidFill>
                            <a:srgbClr val="000000"/>
                          </a:solidFill>
                          <a:effectLst/>
                        </a:rPr>
                        <a:t>취소 확인 페이지</a:t>
                      </a: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algn="ctr" rtl="0" fontAlgn="b"/>
                      <a:r>
                        <a:rPr lang="ko-KR" altLang="en-US" sz="100" b="0">
                          <a:solidFill>
                            <a:srgbClr val="000000"/>
                          </a:solidFill>
                          <a:effectLst/>
                          <a:latin typeface="Arial" panose="020B0604020202020204" pitchFamily="34" charset="0"/>
                        </a:rPr>
                        <a:t>김혜원</a:t>
                      </a: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BBC04"/>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BBC04"/>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BBC04"/>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BBC04"/>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BBC04"/>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BBC04"/>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495690884"/>
                  </a:ext>
                </a:extLst>
              </a:tr>
              <a:tr h="59037">
                <a:tc vMerge="1">
                  <a:txBody>
                    <a:bodyPr/>
                    <a:lstStyle/>
                    <a:p>
                      <a:pPr latinLnBrk="1"/>
                      <a:endParaRPr lang="ko-KR" altLang="en-US"/>
                    </a:p>
                  </a:txBody>
                  <a:tcPr/>
                </a:tc>
                <a:tc>
                  <a:txBody>
                    <a:bodyPr/>
                    <a:lstStyle/>
                    <a:p>
                      <a:pPr algn="ctr" rtl="0" fontAlgn="b"/>
                      <a:r>
                        <a:rPr lang="ko-KR" altLang="en-US" sz="200">
                          <a:solidFill>
                            <a:srgbClr val="000000"/>
                          </a:solidFill>
                          <a:effectLst/>
                        </a:rPr>
                        <a:t>멤버십 시작버튼</a:t>
                      </a: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algn="ctr" rtl="0" fontAlgn="b"/>
                      <a:r>
                        <a:rPr lang="ko-KR" altLang="en-US" sz="100" b="0">
                          <a:solidFill>
                            <a:srgbClr val="000000"/>
                          </a:solidFill>
                          <a:effectLst/>
                          <a:latin typeface="Arial" panose="020B0604020202020204" pitchFamily="34" charset="0"/>
                        </a:rPr>
                        <a:t>김혜원</a:t>
                      </a: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BBC04"/>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BBC04"/>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BBC04"/>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BBC04"/>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BBC04"/>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BBC04"/>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1807969034"/>
                  </a:ext>
                </a:extLst>
              </a:tr>
              <a:tr h="59037">
                <a:tc vMerge="1">
                  <a:txBody>
                    <a:bodyPr/>
                    <a:lstStyle/>
                    <a:p>
                      <a:pPr latinLnBrk="1"/>
                      <a:endParaRPr lang="ko-KR" altLang="en-US"/>
                    </a:p>
                  </a:txBody>
                  <a:tcPr/>
                </a:tc>
                <a:tc>
                  <a:txBody>
                    <a:bodyPr/>
                    <a:lstStyle/>
                    <a:p>
                      <a:pPr algn="ctr" rtl="0" fontAlgn="b"/>
                      <a:r>
                        <a:rPr lang="ko-KR" altLang="en-US" sz="200">
                          <a:solidFill>
                            <a:srgbClr val="000000"/>
                          </a:solidFill>
                          <a:effectLst/>
                        </a:rPr>
                        <a:t>멤버십 확인 페이지</a:t>
                      </a: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algn="ctr" rtl="0" fontAlgn="b"/>
                      <a:r>
                        <a:rPr lang="ko-KR" altLang="en-US" sz="100" b="0">
                          <a:solidFill>
                            <a:srgbClr val="000000"/>
                          </a:solidFill>
                          <a:effectLst/>
                          <a:latin typeface="Arial" panose="020B0604020202020204" pitchFamily="34" charset="0"/>
                        </a:rPr>
                        <a:t>김혜원</a:t>
                      </a: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BBC04"/>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BBC04"/>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BBC04"/>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BBC04"/>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BBC04"/>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BBC04"/>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1553444157"/>
                  </a:ext>
                </a:extLst>
              </a:tr>
              <a:tr h="34753">
                <a:tc vMerge="1">
                  <a:txBody>
                    <a:bodyPr/>
                    <a:lstStyle/>
                    <a:p>
                      <a:pPr latinLnBrk="1"/>
                      <a:endParaRPr lang="ko-KR" altLang="en-US"/>
                    </a:p>
                  </a:txBody>
                  <a:tcPr/>
                </a:tc>
                <a:tc>
                  <a:txBody>
                    <a:bodyPr/>
                    <a:lstStyle/>
                    <a:p>
                      <a:pPr algn="ctr" rtl="0" fontAlgn="b"/>
                      <a:r>
                        <a:rPr lang="ko-KR" altLang="en-US" sz="100" b="1">
                          <a:solidFill>
                            <a:srgbClr val="000000"/>
                          </a:solidFill>
                          <a:effectLst/>
                        </a:rPr>
                        <a:t>관리자 모듈 </a:t>
                      </a:r>
                      <a:r>
                        <a:rPr lang="en-US" altLang="ko-KR" sz="100" b="1">
                          <a:solidFill>
                            <a:srgbClr val="000000"/>
                          </a:solidFill>
                          <a:effectLst/>
                        </a:rPr>
                        <a:t>-&gt; </a:t>
                      </a:r>
                      <a:r>
                        <a:rPr lang="ko-KR" altLang="en-US" sz="100" b="1">
                          <a:solidFill>
                            <a:srgbClr val="000000"/>
                          </a:solidFill>
                          <a:effectLst/>
                        </a:rPr>
                        <a:t>신고회원</a:t>
                      </a: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algn="ctr" rtl="0" fontAlgn="b"/>
                      <a:r>
                        <a:rPr lang="ko-KR" altLang="en-US" sz="100" b="0">
                          <a:solidFill>
                            <a:srgbClr val="000000"/>
                          </a:solidFill>
                          <a:effectLst/>
                          <a:latin typeface="Arial" panose="020B0604020202020204" pitchFamily="34" charset="0"/>
                        </a:rPr>
                        <a:t>정지수</a:t>
                      </a: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9900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9900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9900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9900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1051012236"/>
                  </a:ext>
                </a:extLst>
              </a:tr>
              <a:tr h="34753">
                <a:tc vMerge="1">
                  <a:txBody>
                    <a:bodyPr/>
                    <a:lstStyle/>
                    <a:p>
                      <a:pPr latinLnBrk="1"/>
                      <a:endParaRPr lang="ko-KR" altLang="en-US"/>
                    </a:p>
                  </a:txBody>
                  <a:tcPr/>
                </a:tc>
                <a:tc>
                  <a:txBody>
                    <a:bodyPr/>
                    <a:lstStyle/>
                    <a:p>
                      <a:pPr algn="ctr" rtl="0" fontAlgn="b"/>
                      <a:r>
                        <a:rPr lang="ko-KR" altLang="en-US" sz="100">
                          <a:solidFill>
                            <a:srgbClr val="000000"/>
                          </a:solidFill>
                          <a:effectLst/>
                        </a:rPr>
                        <a:t>신고회원 목록</a:t>
                      </a: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algn="ctr" rtl="0" fontAlgn="b"/>
                      <a:r>
                        <a:rPr lang="ko-KR" altLang="en-US" sz="100" b="0">
                          <a:solidFill>
                            <a:srgbClr val="000000"/>
                          </a:solidFill>
                          <a:effectLst/>
                          <a:latin typeface="Arial" panose="020B0604020202020204" pitchFamily="34" charset="0"/>
                        </a:rPr>
                        <a:t>정지수</a:t>
                      </a: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9900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9900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9900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9900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649573512"/>
                  </a:ext>
                </a:extLst>
              </a:tr>
              <a:tr h="34753">
                <a:tc vMerge="1">
                  <a:txBody>
                    <a:bodyPr/>
                    <a:lstStyle/>
                    <a:p>
                      <a:pPr latinLnBrk="1"/>
                      <a:endParaRPr lang="ko-KR" altLang="en-US"/>
                    </a:p>
                  </a:txBody>
                  <a:tcPr/>
                </a:tc>
                <a:tc>
                  <a:txBody>
                    <a:bodyPr/>
                    <a:lstStyle/>
                    <a:p>
                      <a:pPr algn="ctr" rtl="0" fontAlgn="b"/>
                      <a:r>
                        <a:rPr lang="ko-KR" altLang="en-US" sz="100">
                          <a:solidFill>
                            <a:srgbClr val="000000"/>
                          </a:solidFill>
                          <a:effectLst/>
                        </a:rPr>
                        <a:t>삭제</a:t>
                      </a: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algn="ctr" rtl="0" fontAlgn="b"/>
                      <a:r>
                        <a:rPr lang="ko-KR" altLang="en-US" sz="100" b="0">
                          <a:solidFill>
                            <a:srgbClr val="000000"/>
                          </a:solidFill>
                          <a:effectLst/>
                          <a:latin typeface="Arial" panose="020B0604020202020204" pitchFamily="34" charset="0"/>
                        </a:rPr>
                        <a:t>정지수</a:t>
                      </a: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9900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9900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9900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9900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3549925210"/>
                  </a:ext>
                </a:extLst>
              </a:tr>
              <a:tr h="34753">
                <a:tc vMerge="1">
                  <a:txBody>
                    <a:bodyPr/>
                    <a:lstStyle/>
                    <a:p>
                      <a:pPr latinLnBrk="1"/>
                      <a:endParaRPr lang="ko-KR" altLang="en-US"/>
                    </a:p>
                  </a:txBody>
                  <a:tcPr/>
                </a:tc>
                <a:tc>
                  <a:txBody>
                    <a:bodyPr/>
                    <a:lstStyle/>
                    <a:p>
                      <a:pPr algn="ctr" rtl="0" fontAlgn="b"/>
                      <a:r>
                        <a:rPr lang="ko-KR" altLang="en-US" sz="100">
                          <a:solidFill>
                            <a:srgbClr val="000000"/>
                          </a:solidFill>
                          <a:effectLst/>
                        </a:rPr>
                        <a:t>페이징</a:t>
                      </a: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algn="ctr" rtl="0" fontAlgn="b"/>
                      <a:r>
                        <a:rPr lang="ko-KR" altLang="en-US" sz="100" b="0">
                          <a:solidFill>
                            <a:srgbClr val="000000"/>
                          </a:solidFill>
                          <a:effectLst/>
                          <a:latin typeface="Arial" panose="020B0604020202020204" pitchFamily="34" charset="0"/>
                        </a:rPr>
                        <a:t>정지수</a:t>
                      </a: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9900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9900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9900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9900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553525171"/>
                  </a:ext>
                </a:extLst>
              </a:tr>
              <a:tr h="34753">
                <a:tc vMerge="1">
                  <a:txBody>
                    <a:bodyPr/>
                    <a:lstStyle/>
                    <a:p>
                      <a:pPr latinLnBrk="1"/>
                      <a:endParaRPr lang="ko-KR" altLang="en-US"/>
                    </a:p>
                  </a:txBody>
                  <a:tcPr/>
                </a:tc>
                <a:tc>
                  <a:txBody>
                    <a:bodyPr/>
                    <a:lstStyle/>
                    <a:p>
                      <a:pPr algn="ctr" rtl="0" fontAlgn="b"/>
                      <a:r>
                        <a:rPr lang="ko-KR" altLang="en-US" sz="100">
                          <a:solidFill>
                            <a:srgbClr val="000000"/>
                          </a:solidFill>
                          <a:effectLst/>
                        </a:rPr>
                        <a:t>회원 탈퇴</a:t>
                      </a: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algn="ctr" rtl="0" fontAlgn="b"/>
                      <a:r>
                        <a:rPr lang="ko-KR" altLang="en-US" sz="100" b="0">
                          <a:solidFill>
                            <a:srgbClr val="000000"/>
                          </a:solidFill>
                          <a:effectLst/>
                          <a:latin typeface="Arial" panose="020B0604020202020204" pitchFamily="34" charset="0"/>
                        </a:rPr>
                        <a:t>정지수</a:t>
                      </a: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9900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9900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9900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9900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1614262149"/>
                  </a:ext>
                </a:extLst>
              </a:tr>
              <a:tr h="34753">
                <a:tc vMerge="1">
                  <a:txBody>
                    <a:bodyPr/>
                    <a:lstStyle/>
                    <a:p>
                      <a:pPr latinLnBrk="1"/>
                      <a:endParaRPr lang="ko-KR" altLang="en-US"/>
                    </a:p>
                  </a:txBody>
                  <a:tcPr/>
                </a:tc>
                <a:tc>
                  <a:txBody>
                    <a:bodyPr/>
                    <a:lstStyle/>
                    <a:p>
                      <a:pPr algn="ctr" rtl="0" fontAlgn="b"/>
                      <a:r>
                        <a:rPr lang="ko-KR" altLang="en-US" sz="100" b="1">
                          <a:solidFill>
                            <a:srgbClr val="000000"/>
                          </a:solidFill>
                          <a:effectLst/>
                        </a:rPr>
                        <a:t>관리자 모듈 </a:t>
                      </a:r>
                      <a:r>
                        <a:rPr lang="en-US" altLang="ko-KR" sz="100" b="1">
                          <a:solidFill>
                            <a:srgbClr val="000000"/>
                          </a:solidFill>
                          <a:effectLst/>
                        </a:rPr>
                        <a:t>-&gt; </a:t>
                      </a:r>
                      <a:r>
                        <a:rPr lang="ko-KR" altLang="en-US" sz="100" b="1">
                          <a:solidFill>
                            <a:srgbClr val="000000"/>
                          </a:solidFill>
                          <a:effectLst/>
                        </a:rPr>
                        <a:t>게시글 관리</a:t>
                      </a: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algn="ctr" rtl="0" fontAlgn="b"/>
                      <a:r>
                        <a:rPr lang="ko-KR" altLang="en-US" sz="100" b="0">
                          <a:solidFill>
                            <a:srgbClr val="000000"/>
                          </a:solidFill>
                          <a:effectLst/>
                          <a:latin typeface="Arial" panose="020B0604020202020204" pitchFamily="34" charset="0"/>
                        </a:rPr>
                        <a:t>정지수</a:t>
                      </a: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9900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9900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9900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9900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996307355"/>
                  </a:ext>
                </a:extLst>
              </a:tr>
              <a:tr h="34753">
                <a:tc vMerge="1">
                  <a:txBody>
                    <a:bodyPr/>
                    <a:lstStyle/>
                    <a:p>
                      <a:pPr latinLnBrk="1"/>
                      <a:endParaRPr lang="ko-KR" altLang="en-US"/>
                    </a:p>
                  </a:txBody>
                  <a:tcPr/>
                </a:tc>
                <a:tc>
                  <a:txBody>
                    <a:bodyPr/>
                    <a:lstStyle/>
                    <a:p>
                      <a:pPr algn="ctr" rtl="0" fontAlgn="b"/>
                      <a:r>
                        <a:rPr lang="ko-KR" altLang="en-US" sz="100">
                          <a:solidFill>
                            <a:srgbClr val="000000"/>
                          </a:solidFill>
                          <a:effectLst/>
                        </a:rPr>
                        <a:t>게시글 목록</a:t>
                      </a: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algn="ctr" rtl="0" fontAlgn="b"/>
                      <a:r>
                        <a:rPr lang="ko-KR" altLang="en-US" sz="100" b="0">
                          <a:solidFill>
                            <a:srgbClr val="000000"/>
                          </a:solidFill>
                          <a:effectLst/>
                          <a:latin typeface="Arial" panose="020B0604020202020204" pitchFamily="34" charset="0"/>
                        </a:rPr>
                        <a:t>정지수</a:t>
                      </a: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9900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9900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9900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9900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1345966538"/>
                  </a:ext>
                </a:extLst>
              </a:tr>
              <a:tr h="34753">
                <a:tc vMerge="1">
                  <a:txBody>
                    <a:bodyPr/>
                    <a:lstStyle/>
                    <a:p>
                      <a:pPr latinLnBrk="1"/>
                      <a:endParaRPr lang="ko-KR" altLang="en-US"/>
                    </a:p>
                  </a:txBody>
                  <a:tcPr/>
                </a:tc>
                <a:tc>
                  <a:txBody>
                    <a:bodyPr/>
                    <a:lstStyle/>
                    <a:p>
                      <a:pPr algn="ctr" rtl="0" fontAlgn="b"/>
                      <a:r>
                        <a:rPr lang="ko-KR" altLang="en-US" sz="100">
                          <a:solidFill>
                            <a:srgbClr val="000000"/>
                          </a:solidFill>
                          <a:effectLst/>
                        </a:rPr>
                        <a:t>다중 삭제</a:t>
                      </a: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algn="ctr" rtl="0" fontAlgn="b"/>
                      <a:r>
                        <a:rPr lang="ko-KR" altLang="en-US" sz="100" b="0">
                          <a:solidFill>
                            <a:srgbClr val="000000"/>
                          </a:solidFill>
                          <a:effectLst/>
                          <a:latin typeface="Arial" panose="020B0604020202020204" pitchFamily="34" charset="0"/>
                        </a:rPr>
                        <a:t>정지수</a:t>
                      </a: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9900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9900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9900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9900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2114113912"/>
                  </a:ext>
                </a:extLst>
              </a:tr>
              <a:tr h="34753">
                <a:tc vMerge="1">
                  <a:txBody>
                    <a:bodyPr/>
                    <a:lstStyle/>
                    <a:p>
                      <a:pPr latinLnBrk="1"/>
                      <a:endParaRPr lang="ko-KR" altLang="en-US"/>
                    </a:p>
                  </a:txBody>
                  <a:tcPr/>
                </a:tc>
                <a:tc>
                  <a:txBody>
                    <a:bodyPr/>
                    <a:lstStyle/>
                    <a:p>
                      <a:pPr algn="ctr" rtl="0" fontAlgn="b"/>
                      <a:r>
                        <a:rPr lang="ko-KR" altLang="en-US" sz="100">
                          <a:solidFill>
                            <a:srgbClr val="000000"/>
                          </a:solidFill>
                          <a:effectLst/>
                        </a:rPr>
                        <a:t>페이징</a:t>
                      </a: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algn="ctr" rtl="0" fontAlgn="b"/>
                      <a:r>
                        <a:rPr lang="ko-KR" altLang="en-US" sz="100" b="0">
                          <a:solidFill>
                            <a:srgbClr val="000000"/>
                          </a:solidFill>
                          <a:effectLst/>
                          <a:latin typeface="Arial" panose="020B0604020202020204" pitchFamily="34" charset="0"/>
                        </a:rPr>
                        <a:t>정지수</a:t>
                      </a: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9900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9900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9900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9900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2670242765"/>
                  </a:ext>
                </a:extLst>
              </a:tr>
              <a:tr h="34753">
                <a:tc vMerge="1">
                  <a:txBody>
                    <a:bodyPr/>
                    <a:lstStyle/>
                    <a:p>
                      <a:pPr latinLnBrk="1"/>
                      <a:endParaRPr lang="ko-KR" altLang="en-US"/>
                    </a:p>
                  </a:txBody>
                  <a:tcPr/>
                </a:tc>
                <a:tc>
                  <a:txBody>
                    <a:bodyPr/>
                    <a:lstStyle/>
                    <a:p>
                      <a:pPr algn="ctr" rtl="0" fontAlgn="b"/>
                      <a:r>
                        <a:rPr lang="ko-KR" altLang="en-US" sz="100">
                          <a:solidFill>
                            <a:srgbClr val="000000"/>
                          </a:solidFill>
                          <a:effectLst/>
                        </a:rPr>
                        <a:t>신고 확인 후 쪽지 전송</a:t>
                      </a: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algn="ctr" rtl="0" fontAlgn="b"/>
                      <a:r>
                        <a:rPr lang="ko-KR" altLang="en-US" sz="100" b="0">
                          <a:solidFill>
                            <a:srgbClr val="000000"/>
                          </a:solidFill>
                          <a:effectLst/>
                          <a:latin typeface="Arial" panose="020B0604020202020204" pitchFamily="34" charset="0"/>
                        </a:rPr>
                        <a:t>정지수</a:t>
                      </a: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9900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9900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9900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9900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203101545"/>
                  </a:ext>
                </a:extLst>
              </a:tr>
              <a:tr h="34753">
                <a:tc vMerge="1">
                  <a:txBody>
                    <a:bodyPr/>
                    <a:lstStyle/>
                    <a:p>
                      <a:pPr latinLnBrk="1"/>
                      <a:endParaRPr lang="ko-KR" altLang="en-US"/>
                    </a:p>
                  </a:txBody>
                  <a:tcPr/>
                </a:tc>
                <a:tc>
                  <a:txBody>
                    <a:bodyPr/>
                    <a:lstStyle/>
                    <a:p>
                      <a:pPr algn="ctr" rtl="0" fontAlgn="b"/>
                      <a:r>
                        <a:rPr lang="ko-KR" altLang="en-US" sz="100" b="1">
                          <a:solidFill>
                            <a:srgbClr val="000000"/>
                          </a:solidFill>
                          <a:effectLst/>
                        </a:rPr>
                        <a:t>관리자 모듈 </a:t>
                      </a:r>
                      <a:r>
                        <a:rPr lang="en-US" altLang="ko-KR" sz="100" b="1">
                          <a:solidFill>
                            <a:srgbClr val="000000"/>
                          </a:solidFill>
                          <a:effectLst/>
                        </a:rPr>
                        <a:t>-&gt; </a:t>
                      </a:r>
                      <a:r>
                        <a:rPr lang="ko-KR" altLang="en-US" sz="100" b="1">
                          <a:solidFill>
                            <a:srgbClr val="000000"/>
                          </a:solidFill>
                          <a:effectLst/>
                        </a:rPr>
                        <a:t>멤버십 관리</a:t>
                      </a: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algn="ctr" rtl="0" fontAlgn="b"/>
                      <a:r>
                        <a:rPr lang="ko-KR" altLang="en-US" sz="100" b="0">
                          <a:solidFill>
                            <a:srgbClr val="000000"/>
                          </a:solidFill>
                          <a:effectLst/>
                          <a:latin typeface="Arial" panose="020B0604020202020204" pitchFamily="34" charset="0"/>
                        </a:rPr>
                        <a:t>이정민</a:t>
                      </a: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00FF00"/>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00FF00"/>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00FF00"/>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00FF00"/>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00FF00"/>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00FF00"/>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2349902226"/>
                  </a:ext>
                </a:extLst>
              </a:tr>
              <a:tr h="34753">
                <a:tc vMerge="1">
                  <a:txBody>
                    <a:bodyPr/>
                    <a:lstStyle/>
                    <a:p>
                      <a:pPr latinLnBrk="1"/>
                      <a:endParaRPr lang="ko-KR" altLang="en-US"/>
                    </a:p>
                  </a:txBody>
                  <a:tcPr/>
                </a:tc>
                <a:tc>
                  <a:txBody>
                    <a:bodyPr/>
                    <a:lstStyle/>
                    <a:p>
                      <a:pPr algn="ctr" rtl="0" fontAlgn="b"/>
                      <a:r>
                        <a:rPr lang="ko-KR" altLang="en-US" sz="100">
                          <a:solidFill>
                            <a:srgbClr val="000000"/>
                          </a:solidFill>
                          <a:effectLst/>
                        </a:rPr>
                        <a:t>게시글 목록</a:t>
                      </a: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algn="ctr" rtl="0" fontAlgn="b"/>
                      <a:r>
                        <a:rPr lang="ko-KR" altLang="en-US" sz="100" b="0">
                          <a:solidFill>
                            <a:srgbClr val="000000"/>
                          </a:solidFill>
                          <a:effectLst/>
                          <a:latin typeface="Arial" panose="020B0604020202020204" pitchFamily="34" charset="0"/>
                        </a:rPr>
                        <a:t>이정민</a:t>
                      </a: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00FF00"/>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00FF00"/>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00FF00"/>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00FF00"/>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00FF00"/>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00FF00"/>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2539708060"/>
                  </a:ext>
                </a:extLst>
              </a:tr>
              <a:tr h="34753">
                <a:tc vMerge="1">
                  <a:txBody>
                    <a:bodyPr/>
                    <a:lstStyle/>
                    <a:p>
                      <a:pPr latinLnBrk="1"/>
                      <a:endParaRPr lang="ko-KR" altLang="en-US"/>
                    </a:p>
                  </a:txBody>
                  <a:tcPr/>
                </a:tc>
                <a:tc>
                  <a:txBody>
                    <a:bodyPr/>
                    <a:lstStyle/>
                    <a:p>
                      <a:pPr algn="ctr" rtl="0" fontAlgn="b"/>
                      <a:r>
                        <a:rPr lang="ko-KR" altLang="en-US" sz="100">
                          <a:solidFill>
                            <a:srgbClr val="000000"/>
                          </a:solidFill>
                          <a:effectLst/>
                        </a:rPr>
                        <a:t>삭제</a:t>
                      </a: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algn="ctr" rtl="0" fontAlgn="b"/>
                      <a:r>
                        <a:rPr lang="ko-KR" altLang="en-US" sz="100" b="0">
                          <a:solidFill>
                            <a:srgbClr val="000000"/>
                          </a:solidFill>
                          <a:effectLst/>
                          <a:latin typeface="Arial" panose="020B0604020202020204" pitchFamily="34" charset="0"/>
                        </a:rPr>
                        <a:t>김혜원</a:t>
                      </a: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BBC04"/>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BBC04"/>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BBC04"/>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BBC04"/>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BBC04"/>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2914270267"/>
                  </a:ext>
                </a:extLst>
              </a:tr>
              <a:tr h="34753">
                <a:tc vMerge="1">
                  <a:txBody>
                    <a:bodyPr/>
                    <a:lstStyle/>
                    <a:p>
                      <a:pPr latinLnBrk="1"/>
                      <a:endParaRPr lang="ko-KR" altLang="en-US"/>
                    </a:p>
                  </a:txBody>
                  <a:tcPr/>
                </a:tc>
                <a:tc>
                  <a:txBody>
                    <a:bodyPr/>
                    <a:lstStyle/>
                    <a:p>
                      <a:pPr algn="ctr" rtl="0" fontAlgn="b"/>
                      <a:r>
                        <a:rPr lang="ko-KR" altLang="en-US" sz="100">
                          <a:solidFill>
                            <a:srgbClr val="000000"/>
                          </a:solidFill>
                          <a:effectLst/>
                        </a:rPr>
                        <a:t>페이징</a:t>
                      </a: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algn="ctr" rtl="0" fontAlgn="b"/>
                      <a:r>
                        <a:rPr lang="ko-KR" altLang="en-US" sz="100" b="0">
                          <a:solidFill>
                            <a:srgbClr val="000000"/>
                          </a:solidFill>
                          <a:effectLst/>
                          <a:latin typeface="Arial" panose="020B0604020202020204" pitchFamily="34" charset="0"/>
                        </a:rPr>
                        <a:t>이정민</a:t>
                      </a: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00FF00"/>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00FF00"/>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00FF00"/>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00FF00"/>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00FF00"/>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418538554"/>
                  </a:ext>
                </a:extLst>
              </a:tr>
              <a:tr h="34753">
                <a:tc vMerge="1">
                  <a:txBody>
                    <a:bodyPr/>
                    <a:lstStyle/>
                    <a:p>
                      <a:pPr latinLnBrk="1"/>
                      <a:endParaRPr lang="ko-KR" altLang="en-US"/>
                    </a:p>
                  </a:txBody>
                  <a:tcPr/>
                </a:tc>
                <a:tc>
                  <a:txBody>
                    <a:bodyPr/>
                    <a:lstStyle/>
                    <a:p>
                      <a:pPr algn="ctr" rtl="0" fontAlgn="b"/>
                      <a:r>
                        <a:rPr lang="ko-KR" altLang="en-US" sz="100">
                          <a:solidFill>
                            <a:srgbClr val="000000"/>
                          </a:solidFill>
                          <a:effectLst/>
                        </a:rPr>
                        <a:t>멤버십 기간만료자 쪽지 보내기</a:t>
                      </a: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algn="ctr" rtl="0" fontAlgn="b"/>
                      <a:r>
                        <a:rPr lang="ko-KR" altLang="en-US" sz="100" b="0">
                          <a:solidFill>
                            <a:srgbClr val="000000"/>
                          </a:solidFill>
                          <a:effectLst/>
                          <a:latin typeface="Arial" panose="020B0604020202020204" pitchFamily="34" charset="0"/>
                        </a:rPr>
                        <a:t>이정민</a:t>
                      </a: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00FF00"/>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00FF00"/>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00FF00"/>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00FF00"/>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00FF00"/>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4072732515"/>
                  </a:ext>
                </a:extLst>
              </a:tr>
              <a:tr h="34753">
                <a:tc rowSpan="3">
                  <a:txBody>
                    <a:bodyPr/>
                    <a:lstStyle/>
                    <a:p>
                      <a:pPr algn="ctr" rtl="0" fontAlgn="b"/>
                      <a:r>
                        <a:rPr lang="ko-KR" altLang="en-US" sz="100" b="1">
                          <a:solidFill>
                            <a:srgbClr val="000000"/>
                          </a:solidFill>
                          <a:effectLst/>
                          <a:latin typeface="Arial" panose="020B0604020202020204" pitchFamily="34" charset="0"/>
                        </a:rPr>
                        <a:t>테스트</a:t>
                      </a:r>
                    </a:p>
                  </a:txBody>
                  <a:tcPr marL="2245" marR="2245" marT="1496" marB="1496" anchor="b">
                    <a:lnL w="7620" cap="flat" cmpd="sng" algn="ctr">
                      <a:solidFill>
                        <a:srgbClr val="000000"/>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2F2F2"/>
                    </a:solidFill>
                  </a:tcPr>
                </a:tc>
                <a:tc>
                  <a:txBody>
                    <a:bodyPr/>
                    <a:lstStyle/>
                    <a:p>
                      <a:pPr algn="ctr" rtl="0" fontAlgn="b"/>
                      <a:r>
                        <a:rPr lang="ko-KR" altLang="en-US" sz="100" b="1">
                          <a:solidFill>
                            <a:srgbClr val="000000"/>
                          </a:solidFill>
                          <a:effectLst/>
                        </a:rPr>
                        <a:t>초기 </a:t>
                      </a:r>
                      <a:r>
                        <a:rPr lang="en-US" sz="100" b="1">
                          <a:solidFill>
                            <a:srgbClr val="000000"/>
                          </a:solidFill>
                          <a:effectLst/>
                        </a:rPr>
                        <a:t>crud </a:t>
                      </a:r>
                      <a:r>
                        <a:rPr lang="ko-KR" altLang="en-US" sz="100" b="1">
                          <a:solidFill>
                            <a:srgbClr val="000000"/>
                          </a:solidFill>
                          <a:effectLst/>
                        </a:rPr>
                        <a:t>테스트</a:t>
                      </a: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algn="ctr" rtl="0" fontAlgn="b"/>
                      <a:r>
                        <a:rPr lang="ko-KR" altLang="en-US" sz="100" b="0">
                          <a:solidFill>
                            <a:srgbClr val="000000"/>
                          </a:solidFill>
                          <a:effectLst/>
                          <a:latin typeface="Arial" panose="020B0604020202020204" pitchFamily="34" charset="0"/>
                        </a:rPr>
                        <a:t>모두</a:t>
                      </a: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0000"/>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0000"/>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2636036669"/>
                  </a:ext>
                </a:extLst>
              </a:tr>
              <a:tr h="34753">
                <a:tc vMerge="1">
                  <a:txBody>
                    <a:bodyPr/>
                    <a:lstStyle/>
                    <a:p>
                      <a:pPr latinLnBrk="1"/>
                      <a:endParaRPr lang="ko-KR" altLang="en-US"/>
                    </a:p>
                  </a:txBody>
                  <a:tcPr/>
                </a:tc>
                <a:tc>
                  <a:txBody>
                    <a:bodyPr/>
                    <a:lstStyle/>
                    <a:p>
                      <a:pPr algn="ctr" rtl="0" fontAlgn="b"/>
                      <a:r>
                        <a:rPr lang="ko-KR" altLang="en-US" sz="100" b="1">
                          <a:solidFill>
                            <a:srgbClr val="000000"/>
                          </a:solidFill>
                          <a:effectLst/>
                        </a:rPr>
                        <a:t>이용자화면 테스트</a:t>
                      </a: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algn="ctr" rtl="0" fontAlgn="b"/>
                      <a:r>
                        <a:rPr lang="ko-KR" altLang="en-US" sz="100" b="0">
                          <a:solidFill>
                            <a:srgbClr val="000000"/>
                          </a:solidFill>
                          <a:effectLst/>
                          <a:latin typeface="Arial" panose="020B0604020202020204" pitchFamily="34" charset="0"/>
                        </a:rPr>
                        <a:t>모두</a:t>
                      </a: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0000"/>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0000"/>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0000"/>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0000"/>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0000"/>
                    </a:solidFill>
                  </a:tcPr>
                </a:tc>
                <a:extLst>
                  <a:ext uri="{0D108BD9-81ED-4DB2-BD59-A6C34878D82A}">
                    <a16:rowId xmlns:a16="http://schemas.microsoft.com/office/drawing/2014/main" val="749945165"/>
                  </a:ext>
                </a:extLst>
              </a:tr>
              <a:tr h="34753">
                <a:tc vMerge="1">
                  <a:txBody>
                    <a:bodyPr/>
                    <a:lstStyle/>
                    <a:p>
                      <a:pPr latinLnBrk="1"/>
                      <a:endParaRPr lang="ko-KR" altLang="en-US"/>
                    </a:p>
                  </a:txBody>
                  <a:tcPr/>
                </a:tc>
                <a:tc>
                  <a:txBody>
                    <a:bodyPr/>
                    <a:lstStyle/>
                    <a:p>
                      <a:pPr algn="ctr" rtl="0" fontAlgn="b"/>
                      <a:r>
                        <a:rPr lang="ko-KR" altLang="en-US" sz="100" b="1">
                          <a:solidFill>
                            <a:srgbClr val="000000"/>
                          </a:solidFill>
                          <a:effectLst/>
                        </a:rPr>
                        <a:t>관리자 화면 테스트</a:t>
                      </a: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algn="ctr" rtl="0" fontAlgn="b"/>
                      <a:r>
                        <a:rPr lang="ko-KR" altLang="en-US" sz="100" b="0">
                          <a:solidFill>
                            <a:srgbClr val="000000"/>
                          </a:solidFill>
                          <a:effectLst/>
                          <a:latin typeface="Arial" panose="020B0604020202020204" pitchFamily="34" charset="0"/>
                        </a:rPr>
                        <a:t>모두</a:t>
                      </a: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0000"/>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0000"/>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0000"/>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0000"/>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0000"/>
                    </a:solidFill>
                  </a:tcPr>
                </a:tc>
                <a:extLst>
                  <a:ext uri="{0D108BD9-81ED-4DB2-BD59-A6C34878D82A}">
                    <a16:rowId xmlns:a16="http://schemas.microsoft.com/office/drawing/2014/main" val="2923614161"/>
                  </a:ext>
                </a:extLst>
              </a:tr>
              <a:tr h="34753">
                <a:tc rowSpan="3">
                  <a:txBody>
                    <a:bodyPr/>
                    <a:lstStyle/>
                    <a:p>
                      <a:pPr algn="ctr" rtl="0" fontAlgn="b"/>
                      <a:r>
                        <a:rPr lang="ko-KR" altLang="en-US" sz="100" b="1">
                          <a:solidFill>
                            <a:srgbClr val="000000"/>
                          </a:solidFill>
                          <a:effectLst/>
                          <a:latin typeface="Arial" panose="020B0604020202020204" pitchFamily="34" charset="0"/>
                        </a:rPr>
                        <a:t>문서화</a:t>
                      </a:r>
                    </a:p>
                  </a:txBody>
                  <a:tcPr marL="2245" marR="2245" marT="1496" marB="1496" anchor="b">
                    <a:lnL w="7620" cap="flat" cmpd="sng" algn="ctr">
                      <a:solidFill>
                        <a:srgbClr val="000000"/>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2F2F2"/>
                    </a:solidFill>
                  </a:tcPr>
                </a:tc>
                <a:tc>
                  <a:txBody>
                    <a:bodyPr/>
                    <a:lstStyle/>
                    <a:p>
                      <a:pPr algn="ctr" rtl="0" fontAlgn="b"/>
                      <a:r>
                        <a:rPr lang="ko-KR" altLang="en-US" sz="100" b="1">
                          <a:solidFill>
                            <a:srgbClr val="000000"/>
                          </a:solidFill>
                          <a:effectLst/>
                        </a:rPr>
                        <a:t>발표자료</a:t>
                      </a: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algn="ctr" rtl="0" fontAlgn="b"/>
                      <a:r>
                        <a:rPr lang="ko-KR" altLang="en-US" sz="100" b="0">
                          <a:solidFill>
                            <a:srgbClr val="000000"/>
                          </a:solidFill>
                          <a:effectLst/>
                          <a:latin typeface="Arial" panose="020B0604020202020204" pitchFamily="34" charset="0"/>
                        </a:rPr>
                        <a:t>모두</a:t>
                      </a: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0000"/>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0000"/>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0000"/>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0000"/>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0000"/>
                    </a:solidFill>
                  </a:tcPr>
                </a:tc>
                <a:extLst>
                  <a:ext uri="{0D108BD9-81ED-4DB2-BD59-A6C34878D82A}">
                    <a16:rowId xmlns:a16="http://schemas.microsoft.com/office/drawing/2014/main" val="3646738734"/>
                  </a:ext>
                </a:extLst>
              </a:tr>
              <a:tr h="34753">
                <a:tc vMerge="1">
                  <a:txBody>
                    <a:bodyPr/>
                    <a:lstStyle/>
                    <a:p>
                      <a:pPr latinLnBrk="1"/>
                      <a:endParaRPr lang="ko-KR" altLang="en-US"/>
                    </a:p>
                  </a:txBody>
                  <a:tcPr/>
                </a:tc>
                <a:tc>
                  <a:txBody>
                    <a:bodyPr/>
                    <a:lstStyle/>
                    <a:p>
                      <a:pPr algn="ctr" rtl="0" fontAlgn="b"/>
                      <a:r>
                        <a:rPr lang="ko-KR" altLang="en-US" sz="100" b="1">
                          <a:solidFill>
                            <a:srgbClr val="000000"/>
                          </a:solidFill>
                          <a:effectLst/>
                        </a:rPr>
                        <a:t>프로젝트 상세</a:t>
                      </a:r>
                      <a:r>
                        <a:rPr lang="en-US" altLang="ko-KR" sz="100" b="1">
                          <a:solidFill>
                            <a:srgbClr val="000000"/>
                          </a:solidFill>
                          <a:effectLst/>
                        </a:rPr>
                        <a:t>(READ ME)</a:t>
                      </a: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algn="ctr" rtl="0" fontAlgn="b"/>
                      <a:r>
                        <a:rPr lang="ko-KR" altLang="en-US" sz="100" b="0">
                          <a:solidFill>
                            <a:srgbClr val="000000"/>
                          </a:solidFill>
                          <a:effectLst/>
                          <a:latin typeface="Arial" panose="020B0604020202020204" pitchFamily="34" charset="0"/>
                        </a:rPr>
                        <a:t>이정민</a:t>
                      </a: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00FF00"/>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00FF00"/>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00FF00"/>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00FF00"/>
                    </a:solidFill>
                  </a:tcPr>
                </a:tc>
                <a:extLst>
                  <a:ext uri="{0D108BD9-81ED-4DB2-BD59-A6C34878D82A}">
                    <a16:rowId xmlns:a16="http://schemas.microsoft.com/office/drawing/2014/main" val="2808384123"/>
                  </a:ext>
                </a:extLst>
              </a:tr>
              <a:tr h="34753">
                <a:tc vMerge="1">
                  <a:txBody>
                    <a:bodyPr/>
                    <a:lstStyle/>
                    <a:p>
                      <a:pPr latinLnBrk="1"/>
                      <a:endParaRPr lang="ko-KR" altLang="en-US"/>
                    </a:p>
                  </a:txBody>
                  <a:tcPr/>
                </a:tc>
                <a:tc>
                  <a:txBody>
                    <a:bodyPr/>
                    <a:lstStyle/>
                    <a:p>
                      <a:pPr algn="ctr" rtl="0" fontAlgn="b"/>
                      <a:r>
                        <a:rPr lang="en-US" sz="100" b="1">
                          <a:solidFill>
                            <a:srgbClr val="000000"/>
                          </a:solidFill>
                          <a:effectLst/>
                        </a:rPr>
                        <a:t>PPT </a:t>
                      </a:r>
                      <a:r>
                        <a:rPr lang="ko-KR" altLang="en-US" sz="100" b="1">
                          <a:solidFill>
                            <a:srgbClr val="000000"/>
                          </a:solidFill>
                          <a:effectLst/>
                        </a:rPr>
                        <a:t>작성</a:t>
                      </a: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ctr" rtl="0" fontAlgn="b"/>
                      <a:r>
                        <a:rPr lang="ko-KR" altLang="en-US" sz="100" b="0">
                          <a:solidFill>
                            <a:srgbClr val="000000"/>
                          </a:solidFill>
                          <a:effectLst/>
                          <a:latin typeface="Arial" panose="020B0604020202020204" pitchFamily="34" charset="0"/>
                        </a:rPr>
                        <a:t>이은지</a:t>
                      </a: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FFF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F00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F00FF"/>
                    </a:solidFill>
                  </a:tcPr>
                </a:tc>
                <a:tc>
                  <a:txBody>
                    <a:bodyPr/>
                    <a:lstStyle/>
                    <a:p>
                      <a:pPr rtl="0" fontAlgn="b"/>
                      <a:endParaRPr lang="ko-KR" altLang="en-US" sz="20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F00FF"/>
                    </a:solidFill>
                  </a:tcPr>
                </a:tc>
                <a:tc>
                  <a:txBody>
                    <a:bodyPr/>
                    <a:lstStyle/>
                    <a:p>
                      <a:pPr rtl="0" fontAlgn="b"/>
                      <a:endParaRPr lang="ko-KR" altLang="en-US" sz="200" dirty="0">
                        <a:effectLst/>
                      </a:endParaRPr>
                    </a:p>
                  </a:txBody>
                  <a:tcPr marL="2245" marR="2245" marT="1496" marB="1496" anchor="b">
                    <a:lnL w="7620" cap="flat" cmpd="sng" algn="ctr">
                      <a:solidFill>
                        <a:srgbClr val="CCCCCC"/>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F00FF"/>
                    </a:solidFill>
                  </a:tcPr>
                </a:tc>
                <a:extLst>
                  <a:ext uri="{0D108BD9-81ED-4DB2-BD59-A6C34878D82A}">
                    <a16:rowId xmlns:a16="http://schemas.microsoft.com/office/drawing/2014/main" val="974845192"/>
                  </a:ext>
                </a:extLst>
              </a:tr>
            </a:tbl>
          </a:graphicData>
        </a:graphic>
      </p:graphicFrame>
    </p:spTree>
    <p:extLst>
      <p:ext uri="{BB962C8B-B14F-4D97-AF65-F5344CB8AC3E}">
        <p14:creationId xmlns:p14="http://schemas.microsoft.com/office/powerpoint/2010/main" val="23514786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p:cNvSpPr/>
          <p:nvPr/>
        </p:nvSpPr>
        <p:spPr>
          <a:xfrm>
            <a:off x="0" y="0"/>
            <a:ext cx="12192000" cy="990600"/>
          </a:xfrm>
          <a:prstGeom prst="rect">
            <a:avLst/>
          </a:prstGeom>
          <a:solidFill>
            <a:srgbClr val="632B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2"/>
          <p:cNvSpPr txBox="1"/>
          <p:nvPr/>
        </p:nvSpPr>
        <p:spPr>
          <a:xfrm>
            <a:off x="132539" y="90354"/>
            <a:ext cx="790601" cy="738664"/>
          </a:xfrm>
          <a:prstGeom prst="rect">
            <a:avLst/>
          </a:prstGeom>
          <a:noFill/>
        </p:spPr>
        <p:txBody>
          <a:bodyPr wrap="none" rtlCol="0">
            <a:spAutoFit/>
          </a:bodyPr>
          <a:lstStyle/>
          <a:p>
            <a:r>
              <a:rPr lang="en-US" altLang="ko-KR" sz="4200" dirty="0">
                <a:solidFill>
                  <a:schemeClr val="bg1"/>
                </a:solidFill>
                <a:latin typeface="KoPub돋움체 Bold" panose="00000800000000000000" pitchFamily="2" charset="-127"/>
                <a:ea typeface="KoPub돋움체 Bold" panose="00000800000000000000" pitchFamily="2" charset="-127"/>
              </a:rPr>
              <a:t>06</a:t>
            </a:r>
            <a:endParaRPr lang="ko-KR" altLang="en-US" sz="4200" dirty="0">
              <a:solidFill>
                <a:schemeClr val="bg1"/>
              </a:solidFill>
              <a:latin typeface="KoPub돋움체 Bold" panose="00000800000000000000" pitchFamily="2" charset="-127"/>
              <a:ea typeface="KoPub돋움체 Bold" panose="00000800000000000000" pitchFamily="2" charset="-127"/>
            </a:endParaRPr>
          </a:p>
        </p:txBody>
      </p:sp>
      <p:sp>
        <p:nvSpPr>
          <p:cNvPr id="22" name="TextBox 21"/>
          <p:cNvSpPr txBox="1"/>
          <p:nvPr/>
        </p:nvSpPr>
        <p:spPr>
          <a:xfrm>
            <a:off x="971010" y="198076"/>
            <a:ext cx="1620957" cy="523220"/>
          </a:xfrm>
          <a:prstGeom prst="rect">
            <a:avLst/>
          </a:prstGeom>
          <a:noFill/>
        </p:spPr>
        <p:txBody>
          <a:bodyPr wrap="none" rtlCol="0">
            <a:spAutoFit/>
          </a:bodyPr>
          <a:lstStyle/>
          <a:p>
            <a:r>
              <a:rPr lang="ko-KR" altLang="en-US" sz="2800" dirty="0">
                <a:solidFill>
                  <a:schemeClr val="bg1"/>
                </a:solidFill>
                <a:latin typeface="휴먼둥근헤드라인" panose="02030504000101010101" pitchFamily="18" charset="-127"/>
                <a:ea typeface="휴먼둥근헤드라인" panose="02030504000101010101" pitchFamily="18" charset="-127"/>
              </a:rPr>
              <a:t>개발환경</a:t>
            </a:r>
          </a:p>
        </p:txBody>
      </p:sp>
      <p:sp>
        <p:nvSpPr>
          <p:cNvPr id="28" name="TextBox 27"/>
          <p:cNvSpPr txBox="1"/>
          <p:nvPr/>
        </p:nvSpPr>
        <p:spPr>
          <a:xfrm>
            <a:off x="1533940" y="4225662"/>
            <a:ext cx="1313180" cy="430887"/>
          </a:xfrm>
          <a:prstGeom prst="rect">
            <a:avLst/>
          </a:prstGeom>
          <a:noFill/>
        </p:spPr>
        <p:txBody>
          <a:bodyPr wrap="none" rtlCol="0">
            <a:spAutoFit/>
          </a:bodyPr>
          <a:lstStyle/>
          <a:p>
            <a:r>
              <a:rPr lang="ko-KR" altLang="en-US" sz="2200" dirty="0">
                <a:ln>
                  <a:solidFill>
                    <a:schemeClr val="bg1">
                      <a:alpha val="15000"/>
                    </a:schemeClr>
                  </a:solidFill>
                </a:ln>
                <a:solidFill>
                  <a:schemeClr val="bg1"/>
                </a:solidFill>
                <a:latin typeface="KoPub돋움체 Medium" panose="00000600000000000000" pitchFamily="2" charset="-127"/>
                <a:ea typeface="KoPub돋움체 Medium" panose="00000600000000000000" pitchFamily="2" charset="-127"/>
              </a:rPr>
              <a:t>당근마켓</a:t>
            </a:r>
          </a:p>
        </p:txBody>
      </p:sp>
      <p:pic>
        <p:nvPicPr>
          <p:cNvPr id="10" name="그림 9">
            <a:extLst>
              <a:ext uri="{FF2B5EF4-FFF2-40B4-BE49-F238E27FC236}">
                <a16:creationId xmlns:a16="http://schemas.microsoft.com/office/drawing/2014/main" id="{CC76E036-6D1C-4F14-96B6-0E9673988277}"/>
              </a:ext>
            </a:extLst>
          </p:cNvPr>
          <p:cNvPicPr>
            <a:picLocks noChangeAspect="1"/>
          </p:cNvPicPr>
          <p:nvPr/>
        </p:nvPicPr>
        <p:blipFill>
          <a:blip r:embed="rId2"/>
          <a:stretch>
            <a:fillRect/>
          </a:stretch>
        </p:blipFill>
        <p:spPr>
          <a:xfrm>
            <a:off x="923140" y="1188676"/>
            <a:ext cx="7812453" cy="5527679"/>
          </a:xfrm>
          <a:prstGeom prst="rect">
            <a:avLst/>
          </a:prstGeom>
        </p:spPr>
      </p:pic>
      <p:pic>
        <p:nvPicPr>
          <p:cNvPr id="1026" name="Picture 2" descr="spring MVC에서 JSTL 사용하기 | 너드팩토리 블로그">
            <a:extLst>
              <a:ext uri="{FF2B5EF4-FFF2-40B4-BE49-F238E27FC236}">
                <a16:creationId xmlns:a16="http://schemas.microsoft.com/office/drawing/2014/main" id="{9772A080-31D6-4A89-95CE-32A7E99BF64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516558" y="2204305"/>
            <a:ext cx="3335711" cy="174821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커스터마이징1 - UserDetailsService, UserDetails">
            <a:extLst>
              <a:ext uri="{FF2B5EF4-FFF2-40B4-BE49-F238E27FC236}">
                <a16:creationId xmlns:a16="http://schemas.microsoft.com/office/drawing/2014/main" id="{6A420D29-73F7-4FF1-9310-C1C8E02821E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778490" y="3681906"/>
            <a:ext cx="2811846" cy="15183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9056075"/>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359</TotalTime>
  <Words>1145</Words>
  <Application>Microsoft Office PowerPoint</Application>
  <PresentationFormat>와이드스크린</PresentationFormat>
  <Paragraphs>466</Paragraphs>
  <Slides>27</Slides>
  <Notes>0</Notes>
  <HiddenSlides>0</HiddenSlides>
  <MMClips>0</MMClips>
  <ScaleCrop>false</ScaleCrop>
  <HeadingPairs>
    <vt:vector size="4" baseType="variant">
      <vt:variant>
        <vt:lpstr>테마</vt:lpstr>
      </vt:variant>
      <vt:variant>
        <vt:i4>1</vt:i4>
      </vt:variant>
      <vt:variant>
        <vt:lpstr>슬라이드 제목</vt:lpstr>
      </vt:variant>
      <vt:variant>
        <vt:i4>27</vt:i4>
      </vt:variant>
    </vt:vector>
  </HeadingPairs>
  <TitlesOfParts>
    <vt:vector size="28" baseType="lpstr">
      <vt:lpstr>Office 테마</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Jennifer Thomas</dc:creator>
  <cp:lastModifiedBy>Jennifer Thomas</cp:lastModifiedBy>
  <cp:revision>106</cp:revision>
  <dcterms:created xsi:type="dcterms:W3CDTF">2021-04-08T01:38:49Z</dcterms:created>
  <dcterms:modified xsi:type="dcterms:W3CDTF">2021-04-09T02:39:09Z</dcterms:modified>
</cp:coreProperties>
</file>